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theme/themeOverride16.xml" ContentType="application/vnd.openxmlformats-officedocument.themeOverride+xml"/>
  <Override PartName="/ppt/notesSlides/notesSlide17.xml" ContentType="application/vnd.openxmlformats-officedocument.presentationml.notesSlide+xml"/>
  <Override PartName="/ppt/theme/themeOverride17.xml" ContentType="application/vnd.openxmlformats-officedocument.themeOverride+xml"/>
  <Override PartName="/ppt/notesSlides/notesSlide18.xml" ContentType="application/vnd.openxmlformats-officedocument.presentationml.notesSlide+xml"/>
  <Override PartName="/ppt/theme/themeOverride18.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notesSlides/notesSlide25.xml" ContentType="application/vnd.openxmlformats-officedocument.presentationml.notesSlide+xml"/>
  <Override PartName="/ppt/theme/themeOverride24.xml" ContentType="application/vnd.openxmlformats-officedocument.themeOverride+xml"/>
  <Override PartName="/ppt/notesSlides/notesSlide26.xml" ContentType="application/vnd.openxmlformats-officedocument.presentationml.notesSlide+xml"/>
  <Override PartName="/ppt/theme/themeOverride25.xml" ContentType="application/vnd.openxmlformats-officedocument.themeOverride+xml"/>
  <Override PartName="/ppt/notesSlides/notesSlide27.xml" ContentType="application/vnd.openxmlformats-officedocument.presentationml.notesSlide+xml"/>
  <Override PartName="/ppt/theme/themeOverride26.xml" ContentType="application/vnd.openxmlformats-officedocument.themeOverride+xml"/>
  <Override PartName="/ppt/notesSlides/notesSlide28.xml" ContentType="application/vnd.openxmlformats-officedocument.presentationml.notesSlide+xml"/>
  <Override PartName="/ppt/theme/themeOverride27.xml" ContentType="application/vnd.openxmlformats-officedocument.themeOverride+xml"/>
  <Override PartName="/ppt/notesSlides/notesSlide29.xml" ContentType="application/vnd.openxmlformats-officedocument.presentationml.notesSlide+xml"/>
  <Override PartName="/ppt/theme/themeOverride28.xml" ContentType="application/vnd.openxmlformats-officedocument.themeOverride+xml"/>
  <Override PartName="/ppt/notesSlides/notesSlide30.xml" ContentType="application/vnd.openxmlformats-officedocument.presentationml.notesSlide+xml"/>
  <Override PartName="/ppt/theme/themeOverride29.xml" ContentType="application/vnd.openxmlformats-officedocument.themeOverride+xml"/>
  <Override PartName="/ppt/notesSlides/notesSlide31.xml" ContentType="application/vnd.openxmlformats-officedocument.presentationml.notesSlide+xml"/>
  <Override PartName="/ppt/theme/themeOverride30.xml" ContentType="application/vnd.openxmlformats-officedocument.themeOverride+xml"/>
  <Override PartName="/ppt/notesSlides/notesSlide32.xml" ContentType="application/vnd.openxmlformats-officedocument.presentationml.notesSlide+xml"/>
  <Override PartName="/ppt/theme/themeOverride31.xml" ContentType="application/vnd.openxmlformats-officedocument.themeOverride+xml"/>
  <Override PartName="/ppt/notesSlides/notesSlide33.xml" ContentType="application/vnd.openxmlformats-officedocument.presentationml.notesSlide+xml"/>
  <Override PartName="/ppt/theme/themeOverride32.xml" ContentType="application/vnd.openxmlformats-officedocument.themeOverride+xml"/>
  <Override PartName="/ppt/notesSlides/notesSlide34.xml" ContentType="application/vnd.openxmlformats-officedocument.presentationml.notesSlide+xml"/>
  <Override PartName="/ppt/theme/themeOverride33.xml" ContentType="application/vnd.openxmlformats-officedocument.themeOverride+xml"/>
  <Override PartName="/ppt/notesSlides/notesSlide35.xml" ContentType="application/vnd.openxmlformats-officedocument.presentationml.notesSlide+xml"/>
  <Override PartName="/ppt/theme/themeOverride34.xml" ContentType="application/vnd.openxmlformats-officedocument.themeOverride+xml"/>
  <Override PartName="/ppt/notesSlides/notesSlide36.xml" ContentType="application/vnd.openxmlformats-officedocument.presentationml.notesSlide+xml"/>
  <Override PartName="/ppt/theme/themeOverride35.xml" ContentType="application/vnd.openxmlformats-officedocument.themeOverride+xml"/>
  <Override PartName="/ppt/notesSlides/notesSlide37.xml" ContentType="application/vnd.openxmlformats-officedocument.presentationml.notesSlide+xml"/>
  <Override PartName="/ppt/theme/themeOverride36.xml" ContentType="application/vnd.openxmlformats-officedocument.themeOverride+xml"/>
  <Override PartName="/ppt/notesSlides/notesSlide38.xml" ContentType="application/vnd.openxmlformats-officedocument.presentationml.notesSlide+xml"/>
  <Override PartName="/ppt/theme/themeOverride37.xml" ContentType="application/vnd.openxmlformats-officedocument.themeOverride+xml"/>
  <Override PartName="/ppt/notesSlides/notesSlide39.xml" ContentType="application/vnd.openxmlformats-officedocument.presentationml.notesSlide+xml"/>
  <Override PartName="/ppt/theme/themeOverride38.xml" ContentType="application/vnd.openxmlformats-officedocument.themeOverride+xml"/>
  <Override PartName="/ppt/notesSlides/notesSlide40.xml" ContentType="application/vnd.openxmlformats-officedocument.presentationml.notesSlide+xml"/>
  <Override PartName="/ppt/theme/themeOverride39.xml" ContentType="application/vnd.openxmlformats-officedocument.themeOverride+xml"/>
  <Override PartName="/ppt/notesSlides/notesSlide41.xml" ContentType="application/vnd.openxmlformats-officedocument.presentationml.notesSlide+xml"/>
  <Override PartName="/ppt/theme/themeOverride40.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41.xml" ContentType="application/vnd.openxmlformats-officedocument.themeOverride+xml"/>
  <Override PartName="/ppt/notesSlides/notesSlide44.xml" ContentType="application/vnd.openxmlformats-officedocument.presentationml.notesSlide+xml"/>
  <Override PartName="/ppt/theme/themeOverride42.xml" ContentType="application/vnd.openxmlformats-officedocument.themeOverride+xml"/>
  <Override PartName="/ppt/notesSlides/notesSlide4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345" r:id="rId2"/>
    <p:sldId id="347" r:id="rId3"/>
    <p:sldId id="379" r:id="rId4"/>
    <p:sldId id="394" r:id="rId5"/>
    <p:sldId id="433" r:id="rId6"/>
    <p:sldId id="395" r:id="rId7"/>
    <p:sldId id="434" r:id="rId8"/>
    <p:sldId id="397" r:id="rId9"/>
    <p:sldId id="435" r:id="rId10"/>
    <p:sldId id="398" r:id="rId11"/>
    <p:sldId id="436" r:id="rId12"/>
    <p:sldId id="399" r:id="rId13"/>
    <p:sldId id="437" r:id="rId14"/>
    <p:sldId id="400" r:id="rId15"/>
    <p:sldId id="438" r:id="rId16"/>
    <p:sldId id="401" r:id="rId17"/>
    <p:sldId id="439" r:id="rId18"/>
    <p:sldId id="472" r:id="rId19"/>
    <p:sldId id="440" r:id="rId20"/>
    <p:sldId id="402" r:id="rId21"/>
    <p:sldId id="441" r:id="rId22"/>
    <p:sldId id="403" r:id="rId23"/>
    <p:sldId id="442" r:id="rId24"/>
    <p:sldId id="404" r:id="rId25"/>
    <p:sldId id="443" r:id="rId26"/>
    <p:sldId id="405" r:id="rId27"/>
    <p:sldId id="444" r:id="rId28"/>
    <p:sldId id="406" r:id="rId29"/>
    <p:sldId id="445" r:id="rId30"/>
    <p:sldId id="407" r:id="rId31"/>
    <p:sldId id="446" r:id="rId32"/>
    <p:sldId id="408" r:id="rId33"/>
    <p:sldId id="447" r:id="rId34"/>
    <p:sldId id="409" r:id="rId35"/>
    <p:sldId id="448" r:id="rId36"/>
    <p:sldId id="410" r:id="rId37"/>
    <p:sldId id="449" r:id="rId38"/>
    <p:sldId id="412" r:id="rId39"/>
    <p:sldId id="450" r:id="rId40"/>
    <p:sldId id="413" r:id="rId41"/>
    <p:sldId id="451" r:id="rId42"/>
    <p:sldId id="414" r:id="rId43"/>
    <p:sldId id="452" r:id="rId44"/>
    <p:sldId id="415" r:id="rId45"/>
    <p:sldId id="453" r:id="rId46"/>
    <p:sldId id="416" r:id="rId47"/>
    <p:sldId id="454" r:id="rId48"/>
    <p:sldId id="417" r:id="rId49"/>
    <p:sldId id="455" r:id="rId50"/>
    <p:sldId id="418" r:id="rId51"/>
    <p:sldId id="456" r:id="rId52"/>
    <p:sldId id="419" r:id="rId53"/>
    <p:sldId id="457" r:id="rId54"/>
    <p:sldId id="420" r:id="rId55"/>
    <p:sldId id="458" r:id="rId56"/>
    <p:sldId id="421" r:id="rId57"/>
    <p:sldId id="459" r:id="rId58"/>
    <p:sldId id="423" r:id="rId59"/>
    <p:sldId id="460" r:id="rId60"/>
    <p:sldId id="422" r:id="rId61"/>
    <p:sldId id="461" r:id="rId62"/>
    <p:sldId id="424" r:id="rId63"/>
    <p:sldId id="462" r:id="rId64"/>
    <p:sldId id="425" r:id="rId65"/>
    <p:sldId id="463" r:id="rId66"/>
    <p:sldId id="426" r:id="rId67"/>
    <p:sldId id="464" r:id="rId68"/>
    <p:sldId id="427" r:id="rId69"/>
    <p:sldId id="465" r:id="rId70"/>
    <p:sldId id="432" r:id="rId71"/>
    <p:sldId id="473" r:id="rId72"/>
    <p:sldId id="466" r:id="rId73"/>
    <p:sldId id="474" r:id="rId74"/>
    <p:sldId id="467" r:id="rId75"/>
    <p:sldId id="475" r:id="rId76"/>
    <p:sldId id="468" r:id="rId77"/>
    <p:sldId id="476" r:id="rId78"/>
    <p:sldId id="469" r:id="rId79"/>
    <p:sldId id="477" r:id="rId80"/>
    <p:sldId id="470" r:id="rId81"/>
    <p:sldId id="478" r:id="rId82"/>
    <p:sldId id="471" r:id="rId83"/>
    <p:sldId id="479" r:id="rId84"/>
    <p:sldId id="393" r:id="rId85"/>
  </p:sldIdLst>
  <p:sldSz cx="12192000" cy="6858000"/>
  <p:notesSz cx="6858000" cy="9144000"/>
  <p:custDataLst>
    <p:tags r:id="rId8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E3D5"/>
    <a:srgbClr val="778495"/>
    <a:srgbClr val="8FAFE3"/>
    <a:srgbClr val="F19752"/>
    <a:srgbClr val="ED8C66"/>
    <a:srgbClr val="F7F7F2"/>
    <a:srgbClr val="FFFFFF"/>
    <a:srgbClr val="F8F9F4"/>
    <a:srgbClr val="B6D6DD"/>
    <a:srgbClr val="ECE6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6314" autoAdjust="0"/>
  </p:normalViewPr>
  <p:slideViewPr>
    <p:cSldViewPr snapToGrid="0">
      <p:cViewPr varScale="1">
        <p:scale>
          <a:sx n="82" d="100"/>
          <a:sy n="82" d="100"/>
        </p:scale>
        <p:origin x="686"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t>2024/6/18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t>‹#›</a:t>
            </a:fld>
            <a:endParaRPr lang="zh-CN" altLang="en-US"/>
          </a:p>
        </p:txBody>
      </p:sp>
    </p:spTree>
    <p:extLst>
      <p:ext uri="{BB962C8B-B14F-4D97-AF65-F5344CB8AC3E}">
        <p14:creationId xmlns:p14="http://schemas.microsoft.com/office/powerpoint/2010/main" val="160874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a:t>
            </a:fld>
            <a:endParaRPr lang="zh-CN" altLang="en-US"/>
          </a:p>
        </p:txBody>
      </p:sp>
    </p:spTree>
    <p:extLst>
      <p:ext uri="{BB962C8B-B14F-4D97-AF65-F5344CB8AC3E}">
        <p14:creationId xmlns:p14="http://schemas.microsoft.com/office/powerpoint/2010/main" val="2176677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15</a:t>
            </a:fld>
            <a:endParaRPr lang="zh-CN" altLang="en-US"/>
          </a:p>
        </p:txBody>
      </p:sp>
    </p:spTree>
    <p:extLst>
      <p:ext uri="{BB962C8B-B14F-4D97-AF65-F5344CB8AC3E}">
        <p14:creationId xmlns:p14="http://schemas.microsoft.com/office/powerpoint/2010/main" val="2166134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17</a:t>
            </a:fld>
            <a:endParaRPr lang="zh-CN" altLang="en-US"/>
          </a:p>
        </p:txBody>
      </p:sp>
    </p:spTree>
    <p:extLst>
      <p:ext uri="{BB962C8B-B14F-4D97-AF65-F5344CB8AC3E}">
        <p14:creationId xmlns:p14="http://schemas.microsoft.com/office/powerpoint/2010/main" val="401807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19</a:t>
            </a:fld>
            <a:endParaRPr lang="zh-CN" altLang="en-US"/>
          </a:p>
        </p:txBody>
      </p:sp>
    </p:spTree>
    <p:extLst>
      <p:ext uri="{BB962C8B-B14F-4D97-AF65-F5344CB8AC3E}">
        <p14:creationId xmlns:p14="http://schemas.microsoft.com/office/powerpoint/2010/main" val="1133943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21</a:t>
            </a:fld>
            <a:endParaRPr lang="zh-CN" altLang="en-US"/>
          </a:p>
        </p:txBody>
      </p:sp>
    </p:spTree>
    <p:extLst>
      <p:ext uri="{BB962C8B-B14F-4D97-AF65-F5344CB8AC3E}">
        <p14:creationId xmlns:p14="http://schemas.microsoft.com/office/powerpoint/2010/main" val="1496229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23</a:t>
            </a:fld>
            <a:endParaRPr lang="zh-CN" altLang="en-US"/>
          </a:p>
        </p:txBody>
      </p:sp>
    </p:spTree>
    <p:extLst>
      <p:ext uri="{BB962C8B-B14F-4D97-AF65-F5344CB8AC3E}">
        <p14:creationId xmlns:p14="http://schemas.microsoft.com/office/powerpoint/2010/main" val="1854131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25</a:t>
            </a:fld>
            <a:endParaRPr lang="zh-CN" altLang="en-US"/>
          </a:p>
        </p:txBody>
      </p:sp>
    </p:spTree>
    <p:extLst>
      <p:ext uri="{BB962C8B-B14F-4D97-AF65-F5344CB8AC3E}">
        <p14:creationId xmlns:p14="http://schemas.microsoft.com/office/powerpoint/2010/main" val="222867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27</a:t>
            </a:fld>
            <a:endParaRPr lang="zh-CN" altLang="en-US"/>
          </a:p>
        </p:txBody>
      </p:sp>
    </p:spTree>
    <p:extLst>
      <p:ext uri="{BB962C8B-B14F-4D97-AF65-F5344CB8AC3E}">
        <p14:creationId xmlns:p14="http://schemas.microsoft.com/office/powerpoint/2010/main" val="3102320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29</a:t>
            </a:fld>
            <a:endParaRPr lang="zh-CN" altLang="en-US"/>
          </a:p>
        </p:txBody>
      </p:sp>
    </p:spTree>
    <p:extLst>
      <p:ext uri="{BB962C8B-B14F-4D97-AF65-F5344CB8AC3E}">
        <p14:creationId xmlns:p14="http://schemas.microsoft.com/office/powerpoint/2010/main" val="2539069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31</a:t>
            </a:fld>
            <a:endParaRPr lang="zh-CN" altLang="en-US"/>
          </a:p>
        </p:txBody>
      </p:sp>
    </p:spTree>
    <p:extLst>
      <p:ext uri="{BB962C8B-B14F-4D97-AF65-F5344CB8AC3E}">
        <p14:creationId xmlns:p14="http://schemas.microsoft.com/office/powerpoint/2010/main" val="2594480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33</a:t>
            </a:fld>
            <a:endParaRPr lang="zh-CN" altLang="en-US"/>
          </a:p>
        </p:txBody>
      </p:sp>
    </p:spTree>
    <p:extLst>
      <p:ext uri="{BB962C8B-B14F-4D97-AF65-F5344CB8AC3E}">
        <p14:creationId xmlns:p14="http://schemas.microsoft.com/office/powerpoint/2010/main" val="2629460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a:t>
            </a:fld>
            <a:endParaRPr lang="zh-CN" altLang="en-US"/>
          </a:p>
        </p:txBody>
      </p:sp>
    </p:spTree>
    <p:extLst>
      <p:ext uri="{BB962C8B-B14F-4D97-AF65-F5344CB8AC3E}">
        <p14:creationId xmlns:p14="http://schemas.microsoft.com/office/powerpoint/2010/main" val="368732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AF3A1EC7-69F3-4752-BC1B-FA5AEE4D79EC}" type="slidenum">
              <a:rPr lang="zh-CN" altLang="en-US" smtClean="0"/>
              <a:t>34</a:t>
            </a:fld>
            <a:endParaRPr lang="zh-CN" altLang="en-US"/>
          </a:p>
        </p:txBody>
      </p:sp>
    </p:spTree>
    <p:extLst>
      <p:ext uri="{BB962C8B-B14F-4D97-AF65-F5344CB8AC3E}">
        <p14:creationId xmlns:p14="http://schemas.microsoft.com/office/powerpoint/2010/main" val="9052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35</a:t>
            </a:fld>
            <a:endParaRPr lang="zh-CN" altLang="en-US"/>
          </a:p>
        </p:txBody>
      </p:sp>
    </p:spTree>
    <p:extLst>
      <p:ext uri="{BB962C8B-B14F-4D97-AF65-F5344CB8AC3E}">
        <p14:creationId xmlns:p14="http://schemas.microsoft.com/office/powerpoint/2010/main" val="421406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37</a:t>
            </a:fld>
            <a:endParaRPr lang="zh-CN" altLang="en-US"/>
          </a:p>
        </p:txBody>
      </p:sp>
    </p:spTree>
    <p:extLst>
      <p:ext uri="{BB962C8B-B14F-4D97-AF65-F5344CB8AC3E}">
        <p14:creationId xmlns:p14="http://schemas.microsoft.com/office/powerpoint/2010/main" val="2124379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39</a:t>
            </a:fld>
            <a:endParaRPr lang="zh-CN" altLang="en-US"/>
          </a:p>
        </p:txBody>
      </p:sp>
    </p:spTree>
    <p:extLst>
      <p:ext uri="{BB962C8B-B14F-4D97-AF65-F5344CB8AC3E}">
        <p14:creationId xmlns:p14="http://schemas.microsoft.com/office/powerpoint/2010/main" val="1968099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41</a:t>
            </a:fld>
            <a:endParaRPr lang="zh-CN" altLang="en-US"/>
          </a:p>
        </p:txBody>
      </p:sp>
    </p:spTree>
    <p:extLst>
      <p:ext uri="{BB962C8B-B14F-4D97-AF65-F5344CB8AC3E}">
        <p14:creationId xmlns:p14="http://schemas.microsoft.com/office/powerpoint/2010/main" val="3719280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43</a:t>
            </a:fld>
            <a:endParaRPr lang="zh-CN" altLang="en-US"/>
          </a:p>
        </p:txBody>
      </p:sp>
    </p:spTree>
    <p:extLst>
      <p:ext uri="{BB962C8B-B14F-4D97-AF65-F5344CB8AC3E}">
        <p14:creationId xmlns:p14="http://schemas.microsoft.com/office/powerpoint/2010/main" val="331467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45</a:t>
            </a:fld>
            <a:endParaRPr lang="zh-CN" altLang="en-US"/>
          </a:p>
        </p:txBody>
      </p:sp>
    </p:spTree>
    <p:extLst>
      <p:ext uri="{BB962C8B-B14F-4D97-AF65-F5344CB8AC3E}">
        <p14:creationId xmlns:p14="http://schemas.microsoft.com/office/powerpoint/2010/main" val="2640372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47</a:t>
            </a:fld>
            <a:endParaRPr lang="zh-CN" altLang="en-US"/>
          </a:p>
        </p:txBody>
      </p:sp>
    </p:spTree>
    <p:extLst>
      <p:ext uri="{BB962C8B-B14F-4D97-AF65-F5344CB8AC3E}">
        <p14:creationId xmlns:p14="http://schemas.microsoft.com/office/powerpoint/2010/main" val="278424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49</a:t>
            </a:fld>
            <a:endParaRPr lang="zh-CN" altLang="en-US"/>
          </a:p>
        </p:txBody>
      </p:sp>
    </p:spTree>
    <p:extLst>
      <p:ext uri="{BB962C8B-B14F-4D97-AF65-F5344CB8AC3E}">
        <p14:creationId xmlns:p14="http://schemas.microsoft.com/office/powerpoint/2010/main" val="4126528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51</a:t>
            </a:fld>
            <a:endParaRPr lang="zh-CN" altLang="en-US"/>
          </a:p>
        </p:txBody>
      </p:sp>
    </p:spTree>
    <p:extLst>
      <p:ext uri="{BB962C8B-B14F-4D97-AF65-F5344CB8AC3E}">
        <p14:creationId xmlns:p14="http://schemas.microsoft.com/office/powerpoint/2010/main" val="657002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a:t>
            </a:fld>
            <a:endParaRPr lang="zh-CN" altLang="en-US"/>
          </a:p>
        </p:txBody>
      </p:sp>
    </p:spTree>
    <p:extLst>
      <p:ext uri="{BB962C8B-B14F-4D97-AF65-F5344CB8AC3E}">
        <p14:creationId xmlns:p14="http://schemas.microsoft.com/office/powerpoint/2010/main" val="68777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53</a:t>
            </a:fld>
            <a:endParaRPr lang="zh-CN" altLang="en-US"/>
          </a:p>
        </p:txBody>
      </p:sp>
    </p:spTree>
    <p:extLst>
      <p:ext uri="{BB962C8B-B14F-4D97-AF65-F5344CB8AC3E}">
        <p14:creationId xmlns:p14="http://schemas.microsoft.com/office/powerpoint/2010/main" val="200615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55</a:t>
            </a:fld>
            <a:endParaRPr lang="zh-CN" altLang="en-US"/>
          </a:p>
        </p:txBody>
      </p:sp>
    </p:spTree>
    <p:extLst>
      <p:ext uri="{BB962C8B-B14F-4D97-AF65-F5344CB8AC3E}">
        <p14:creationId xmlns:p14="http://schemas.microsoft.com/office/powerpoint/2010/main" val="76500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57</a:t>
            </a:fld>
            <a:endParaRPr lang="zh-CN" altLang="en-US"/>
          </a:p>
        </p:txBody>
      </p:sp>
    </p:spTree>
    <p:extLst>
      <p:ext uri="{BB962C8B-B14F-4D97-AF65-F5344CB8AC3E}">
        <p14:creationId xmlns:p14="http://schemas.microsoft.com/office/powerpoint/2010/main" val="4287252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59</a:t>
            </a:fld>
            <a:endParaRPr lang="zh-CN" altLang="en-US"/>
          </a:p>
        </p:txBody>
      </p:sp>
    </p:spTree>
    <p:extLst>
      <p:ext uri="{BB962C8B-B14F-4D97-AF65-F5344CB8AC3E}">
        <p14:creationId xmlns:p14="http://schemas.microsoft.com/office/powerpoint/2010/main" val="2108182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61</a:t>
            </a:fld>
            <a:endParaRPr lang="zh-CN" altLang="en-US"/>
          </a:p>
        </p:txBody>
      </p:sp>
    </p:spTree>
    <p:extLst>
      <p:ext uri="{BB962C8B-B14F-4D97-AF65-F5344CB8AC3E}">
        <p14:creationId xmlns:p14="http://schemas.microsoft.com/office/powerpoint/2010/main" val="2659312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63</a:t>
            </a:fld>
            <a:endParaRPr lang="zh-CN" altLang="en-US"/>
          </a:p>
        </p:txBody>
      </p:sp>
    </p:spTree>
    <p:extLst>
      <p:ext uri="{BB962C8B-B14F-4D97-AF65-F5344CB8AC3E}">
        <p14:creationId xmlns:p14="http://schemas.microsoft.com/office/powerpoint/2010/main" val="3621403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65</a:t>
            </a:fld>
            <a:endParaRPr lang="zh-CN" altLang="en-US"/>
          </a:p>
        </p:txBody>
      </p:sp>
    </p:spTree>
    <p:extLst>
      <p:ext uri="{BB962C8B-B14F-4D97-AF65-F5344CB8AC3E}">
        <p14:creationId xmlns:p14="http://schemas.microsoft.com/office/powerpoint/2010/main" val="3675685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67</a:t>
            </a:fld>
            <a:endParaRPr lang="zh-CN" altLang="en-US"/>
          </a:p>
        </p:txBody>
      </p:sp>
    </p:spTree>
    <p:extLst>
      <p:ext uri="{BB962C8B-B14F-4D97-AF65-F5344CB8AC3E}">
        <p14:creationId xmlns:p14="http://schemas.microsoft.com/office/powerpoint/2010/main" val="3706874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69</a:t>
            </a:fld>
            <a:endParaRPr lang="zh-CN" altLang="en-US"/>
          </a:p>
        </p:txBody>
      </p:sp>
    </p:spTree>
    <p:extLst>
      <p:ext uri="{BB962C8B-B14F-4D97-AF65-F5344CB8AC3E}">
        <p14:creationId xmlns:p14="http://schemas.microsoft.com/office/powerpoint/2010/main" val="2254992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72</a:t>
            </a:fld>
            <a:endParaRPr lang="zh-CN" altLang="en-US"/>
          </a:p>
        </p:txBody>
      </p:sp>
    </p:spTree>
    <p:extLst>
      <p:ext uri="{BB962C8B-B14F-4D97-AF65-F5344CB8AC3E}">
        <p14:creationId xmlns:p14="http://schemas.microsoft.com/office/powerpoint/2010/main" val="2513304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a:t>
            </a:fld>
            <a:endParaRPr lang="zh-CN" altLang="en-US"/>
          </a:p>
        </p:txBody>
      </p:sp>
    </p:spTree>
    <p:extLst>
      <p:ext uri="{BB962C8B-B14F-4D97-AF65-F5344CB8AC3E}">
        <p14:creationId xmlns:p14="http://schemas.microsoft.com/office/powerpoint/2010/main" val="3311418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74</a:t>
            </a:fld>
            <a:endParaRPr lang="zh-CN" altLang="en-US"/>
          </a:p>
        </p:txBody>
      </p:sp>
    </p:spTree>
    <p:extLst>
      <p:ext uri="{BB962C8B-B14F-4D97-AF65-F5344CB8AC3E}">
        <p14:creationId xmlns:p14="http://schemas.microsoft.com/office/powerpoint/2010/main" val="966590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76</a:t>
            </a:fld>
            <a:endParaRPr lang="zh-CN" altLang="en-US"/>
          </a:p>
        </p:txBody>
      </p:sp>
    </p:spTree>
    <p:extLst>
      <p:ext uri="{BB962C8B-B14F-4D97-AF65-F5344CB8AC3E}">
        <p14:creationId xmlns:p14="http://schemas.microsoft.com/office/powerpoint/2010/main" val="3225609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78</a:t>
            </a:fld>
            <a:endParaRPr lang="zh-CN" altLang="en-US"/>
          </a:p>
        </p:txBody>
      </p:sp>
    </p:spTree>
    <p:extLst>
      <p:ext uri="{BB962C8B-B14F-4D97-AF65-F5344CB8AC3E}">
        <p14:creationId xmlns:p14="http://schemas.microsoft.com/office/powerpoint/2010/main" val="25841156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3A1EC7-69F3-4752-BC1B-FA5AEE4D79EC}" type="slidenum">
              <a:rPr lang="zh-CN" altLang="en-US" smtClean="0"/>
              <a:t>79</a:t>
            </a:fld>
            <a:endParaRPr lang="zh-CN" altLang="en-US"/>
          </a:p>
        </p:txBody>
      </p:sp>
    </p:spTree>
    <p:extLst>
      <p:ext uri="{BB962C8B-B14F-4D97-AF65-F5344CB8AC3E}">
        <p14:creationId xmlns:p14="http://schemas.microsoft.com/office/powerpoint/2010/main" val="2259520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80</a:t>
            </a:fld>
            <a:endParaRPr lang="zh-CN" altLang="en-US"/>
          </a:p>
        </p:txBody>
      </p:sp>
    </p:spTree>
    <p:extLst>
      <p:ext uri="{BB962C8B-B14F-4D97-AF65-F5344CB8AC3E}">
        <p14:creationId xmlns:p14="http://schemas.microsoft.com/office/powerpoint/2010/main" val="510722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82</a:t>
            </a:fld>
            <a:endParaRPr lang="zh-CN" altLang="en-US"/>
          </a:p>
        </p:txBody>
      </p:sp>
    </p:spTree>
    <p:extLst>
      <p:ext uri="{BB962C8B-B14F-4D97-AF65-F5344CB8AC3E}">
        <p14:creationId xmlns:p14="http://schemas.microsoft.com/office/powerpoint/2010/main" val="2970021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84</a:t>
            </a:fld>
            <a:endParaRPr lang="zh-CN" altLang="en-US"/>
          </a:p>
        </p:txBody>
      </p:sp>
    </p:spTree>
    <p:extLst>
      <p:ext uri="{BB962C8B-B14F-4D97-AF65-F5344CB8AC3E}">
        <p14:creationId xmlns:p14="http://schemas.microsoft.com/office/powerpoint/2010/main" val="49356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3A1EC7-69F3-4752-BC1B-FA5AEE4D79EC}" type="slidenum">
              <a:rPr lang="zh-CN" altLang="en-US" smtClean="0"/>
              <a:t>6</a:t>
            </a:fld>
            <a:endParaRPr lang="zh-CN" altLang="en-US"/>
          </a:p>
        </p:txBody>
      </p:sp>
    </p:spTree>
    <p:extLst>
      <p:ext uri="{BB962C8B-B14F-4D97-AF65-F5344CB8AC3E}">
        <p14:creationId xmlns:p14="http://schemas.microsoft.com/office/powerpoint/2010/main" val="2082304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a:t>
            </a:fld>
            <a:endParaRPr lang="zh-CN" altLang="en-US"/>
          </a:p>
        </p:txBody>
      </p:sp>
    </p:spTree>
    <p:extLst>
      <p:ext uri="{BB962C8B-B14F-4D97-AF65-F5344CB8AC3E}">
        <p14:creationId xmlns:p14="http://schemas.microsoft.com/office/powerpoint/2010/main" val="4101415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9</a:t>
            </a:fld>
            <a:endParaRPr lang="zh-CN" altLang="en-US"/>
          </a:p>
        </p:txBody>
      </p:sp>
    </p:spTree>
    <p:extLst>
      <p:ext uri="{BB962C8B-B14F-4D97-AF65-F5344CB8AC3E}">
        <p14:creationId xmlns:p14="http://schemas.microsoft.com/office/powerpoint/2010/main" val="1745100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a:t>
            </a:fld>
            <a:endParaRPr lang="zh-CN" altLang="en-US"/>
          </a:p>
        </p:txBody>
      </p:sp>
    </p:spTree>
    <p:extLst>
      <p:ext uri="{BB962C8B-B14F-4D97-AF65-F5344CB8AC3E}">
        <p14:creationId xmlns:p14="http://schemas.microsoft.com/office/powerpoint/2010/main" val="2661237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a:t>
            </a:fld>
            <a:endParaRPr lang="zh-CN" altLang="en-US"/>
          </a:p>
        </p:txBody>
      </p:sp>
    </p:spTree>
    <p:extLst>
      <p:ext uri="{BB962C8B-B14F-4D97-AF65-F5344CB8AC3E}">
        <p14:creationId xmlns:p14="http://schemas.microsoft.com/office/powerpoint/2010/main" val="276411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C01A3-2B17-42C2-B2AB-3BA4A4D963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42E8ECF-3B43-46D6-AB7B-4207F2CB0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B3B5F52A-E4D4-4CCF-895D-E399B4B7CB98}"/>
              </a:ext>
            </a:extLst>
          </p:cNvPr>
          <p:cNvSpPr>
            <a:spLocks noGrp="1"/>
          </p:cNvSpPr>
          <p:nvPr>
            <p:ph type="dt" sz="half" idx="10"/>
          </p:nvPr>
        </p:nvSpPr>
        <p:spPr/>
        <p:txBody>
          <a:bodyPr/>
          <a:lstStyle/>
          <a:p>
            <a:fld id="{419BC2E5-256E-4EC7-8395-2D8FFE33A3E7}" type="datetimeFigureOut">
              <a:rPr lang="zh-CN" altLang="en-US" smtClean="0"/>
              <a:t>2024/6/18</a:t>
            </a:fld>
            <a:endParaRPr lang="zh-CN" altLang="en-US"/>
          </a:p>
        </p:txBody>
      </p:sp>
      <p:sp>
        <p:nvSpPr>
          <p:cNvPr id="5" name="页脚占位符 4">
            <a:extLst>
              <a:ext uri="{FF2B5EF4-FFF2-40B4-BE49-F238E27FC236}">
                <a16:creationId xmlns:a16="http://schemas.microsoft.com/office/drawing/2014/main" id="{F7A66131-1239-4F15-B5D8-0A60D4DAC0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E63D02-E87B-4BC2-8838-04E5DFD82E0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41317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3FFF4-8822-4EC6-91C5-592B4AF63C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A7ABDA-2BF9-4595-93BF-AC19BE026A4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61A383-289D-4AA6-8720-70381A93CE45}"/>
              </a:ext>
            </a:extLst>
          </p:cNvPr>
          <p:cNvSpPr>
            <a:spLocks noGrp="1"/>
          </p:cNvSpPr>
          <p:nvPr>
            <p:ph type="dt" sz="half" idx="10"/>
          </p:nvPr>
        </p:nvSpPr>
        <p:spPr/>
        <p:txBody>
          <a:bodyPr/>
          <a:lstStyle/>
          <a:p>
            <a:fld id="{419BC2E5-256E-4EC7-8395-2D8FFE33A3E7}" type="datetimeFigureOut">
              <a:rPr lang="zh-CN" altLang="en-US" smtClean="0"/>
              <a:t>2024/6/18</a:t>
            </a:fld>
            <a:endParaRPr lang="zh-CN" altLang="en-US"/>
          </a:p>
        </p:txBody>
      </p:sp>
      <p:sp>
        <p:nvSpPr>
          <p:cNvPr id="5" name="页脚占位符 4">
            <a:extLst>
              <a:ext uri="{FF2B5EF4-FFF2-40B4-BE49-F238E27FC236}">
                <a16:creationId xmlns:a16="http://schemas.microsoft.com/office/drawing/2014/main" id="{C64B99AB-E02F-4370-A46D-E746FB843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397FA9-1C31-49E8-8E4A-EB0365F8172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9286176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B12B52-0449-4D17-9DF0-A2C9907EBA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9CF671-0729-4308-82D8-6584F61BDEC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0B1E13E-DB4C-422A-91E6-64376045E97D}"/>
              </a:ext>
            </a:extLst>
          </p:cNvPr>
          <p:cNvSpPr>
            <a:spLocks noGrp="1"/>
          </p:cNvSpPr>
          <p:nvPr>
            <p:ph type="dt" sz="half" idx="10"/>
          </p:nvPr>
        </p:nvSpPr>
        <p:spPr/>
        <p:txBody>
          <a:bodyPr/>
          <a:lstStyle/>
          <a:p>
            <a:fld id="{419BC2E5-256E-4EC7-8395-2D8FFE33A3E7}" type="datetimeFigureOut">
              <a:rPr lang="zh-CN" altLang="en-US" smtClean="0"/>
              <a:t>2024/6/18</a:t>
            </a:fld>
            <a:endParaRPr lang="zh-CN" altLang="en-US"/>
          </a:p>
        </p:txBody>
      </p:sp>
      <p:sp>
        <p:nvSpPr>
          <p:cNvPr id="5" name="页脚占位符 4">
            <a:extLst>
              <a:ext uri="{FF2B5EF4-FFF2-40B4-BE49-F238E27FC236}">
                <a16:creationId xmlns:a16="http://schemas.microsoft.com/office/drawing/2014/main" id="{A52250F8-8F16-4146-B9B6-C2D7EB991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388A13-0C65-453D-AA2D-095246DDF507}"/>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99023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C1D15-A178-45C6-8CD6-049345CB76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41EF2E-FB60-4E0A-9925-BC56FAFF12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8B2ACAF-C2EF-4003-9787-22918D029CFF}"/>
              </a:ext>
            </a:extLst>
          </p:cNvPr>
          <p:cNvSpPr>
            <a:spLocks noGrp="1"/>
          </p:cNvSpPr>
          <p:nvPr>
            <p:ph type="dt" sz="half" idx="10"/>
          </p:nvPr>
        </p:nvSpPr>
        <p:spPr/>
        <p:txBody>
          <a:bodyPr/>
          <a:lstStyle/>
          <a:p>
            <a:fld id="{419BC2E5-256E-4EC7-8395-2D8FFE33A3E7}" type="datetimeFigureOut">
              <a:rPr lang="zh-CN" altLang="en-US" smtClean="0"/>
              <a:t>2024/6/18</a:t>
            </a:fld>
            <a:endParaRPr lang="zh-CN" altLang="en-US"/>
          </a:p>
        </p:txBody>
      </p:sp>
      <p:sp>
        <p:nvSpPr>
          <p:cNvPr id="5" name="页脚占位符 4">
            <a:extLst>
              <a:ext uri="{FF2B5EF4-FFF2-40B4-BE49-F238E27FC236}">
                <a16:creationId xmlns:a16="http://schemas.microsoft.com/office/drawing/2014/main" id="{D0FAA0D9-B6D4-432A-946B-7C9C2BAF9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3BB19F-EB0B-41B6-BF7B-7B0710B80B1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7570414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8DEBD-0F09-489C-B07E-EA2DA6FBE5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5E43F65-36A2-464C-B26F-BD68308926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9F660A4-EA24-4117-B830-EE536BA7752A}"/>
              </a:ext>
            </a:extLst>
          </p:cNvPr>
          <p:cNvSpPr>
            <a:spLocks noGrp="1"/>
          </p:cNvSpPr>
          <p:nvPr>
            <p:ph type="dt" sz="half" idx="10"/>
          </p:nvPr>
        </p:nvSpPr>
        <p:spPr/>
        <p:txBody>
          <a:bodyPr/>
          <a:lstStyle/>
          <a:p>
            <a:fld id="{419BC2E5-256E-4EC7-8395-2D8FFE33A3E7}" type="datetimeFigureOut">
              <a:rPr lang="zh-CN" altLang="en-US" smtClean="0"/>
              <a:t>2024/6/18</a:t>
            </a:fld>
            <a:endParaRPr lang="zh-CN" altLang="en-US"/>
          </a:p>
        </p:txBody>
      </p:sp>
      <p:sp>
        <p:nvSpPr>
          <p:cNvPr id="5" name="页脚占位符 4">
            <a:extLst>
              <a:ext uri="{FF2B5EF4-FFF2-40B4-BE49-F238E27FC236}">
                <a16:creationId xmlns:a16="http://schemas.microsoft.com/office/drawing/2014/main" id="{F3E70239-6D1D-4FCB-92FD-3208A4C0DE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85CF27-8A22-45A9-8901-65A0D78C419C}"/>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5056919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B2181-DF1E-4F40-8717-66713B0AF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783D72-AD91-4D0B-917F-1957EA24D0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CE9E5C5-30C5-4279-8683-55A11A17606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12A7406-43BE-4D28-B999-44FD5DCA6800}"/>
              </a:ext>
            </a:extLst>
          </p:cNvPr>
          <p:cNvSpPr>
            <a:spLocks noGrp="1"/>
          </p:cNvSpPr>
          <p:nvPr>
            <p:ph type="dt" sz="half" idx="10"/>
          </p:nvPr>
        </p:nvSpPr>
        <p:spPr/>
        <p:txBody>
          <a:bodyPr/>
          <a:lstStyle/>
          <a:p>
            <a:fld id="{419BC2E5-256E-4EC7-8395-2D8FFE33A3E7}" type="datetimeFigureOut">
              <a:rPr lang="zh-CN" altLang="en-US" smtClean="0"/>
              <a:t>2024/6/18</a:t>
            </a:fld>
            <a:endParaRPr lang="zh-CN" altLang="en-US"/>
          </a:p>
        </p:txBody>
      </p:sp>
      <p:sp>
        <p:nvSpPr>
          <p:cNvPr id="6" name="页脚占位符 5">
            <a:extLst>
              <a:ext uri="{FF2B5EF4-FFF2-40B4-BE49-F238E27FC236}">
                <a16:creationId xmlns:a16="http://schemas.microsoft.com/office/drawing/2014/main" id="{0F9A2F19-85F2-44F7-95FE-D384AA7B64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DE3942-455B-42E1-BC64-D58DF36C3AE8}"/>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3065256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5E86E-16F9-4057-BA4D-1D58435275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9EF540-87F4-41D2-BF37-76FCC82441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493A934-5880-4708-A377-E4A2C6C7FB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1CFE967-BBC0-42C1-96B0-CDBECC01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D9EAF25-2464-4E7E-8768-A2AB4D689F0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C3F2322-2429-45A8-88C6-E18888867732}"/>
              </a:ext>
            </a:extLst>
          </p:cNvPr>
          <p:cNvSpPr>
            <a:spLocks noGrp="1"/>
          </p:cNvSpPr>
          <p:nvPr>
            <p:ph type="dt" sz="half" idx="10"/>
          </p:nvPr>
        </p:nvSpPr>
        <p:spPr/>
        <p:txBody>
          <a:bodyPr/>
          <a:lstStyle/>
          <a:p>
            <a:fld id="{419BC2E5-256E-4EC7-8395-2D8FFE33A3E7}" type="datetimeFigureOut">
              <a:rPr lang="zh-CN" altLang="en-US" smtClean="0"/>
              <a:t>2024/6/18</a:t>
            </a:fld>
            <a:endParaRPr lang="zh-CN" altLang="en-US"/>
          </a:p>
        </p:txBody>
      </p:sp>
      <p:sp>
        <p:nvSpPr>
          <p:cNvPr id="8" name="页脚占位符 7">
            <a:extLst>
              <a:ext uri="{FF2B5EF4-FFF2-40B4-BE49-F238E27FC236}">
                <a16:creationId xmlns:a16="http://schemas.microsoft.com/office/drawing/2014/main" id="{62C74DDF-59FA-4A2E-8B50-6A8F359B65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16C8725-9089-4B12-8C24-9E9E193ED9FF}"/>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11" name="矩形 10"/>
          <p:cNvSpPr/>
          <p:nvPr userDrawn="1"/>
        </p:nvSpPr>
        <p:spPr>
          <a:xfrm>
            <a:off x="9100364" y="5647354"/>
            <a:ext cx="775136"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39702691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1891A-96EA-4630-92CC-15A5EE81E8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718DA3-CFD8-42DD-B818-ED96C11E012F}"/>
              </a:ext>
            </a:extLst>
          </p:cNvPr>
          <p:cNvSpPr>
            <a:spLocks noGrp="1"/>
          </p:cNvSpPr>
          <p:nvPr>
            <p:ph type="dt" sz="half" idx="10"/>
          </p:nvPr>
        </p:nvSpPr>
        <p:spPr/>
        <p:txBody>
          <a:bodyPr/>
          <a:lstStyle/>
          <a:p>
            <a:fld id="{419BC2E5-256E-4EC7-8395-2D8FFE33A3E7}" type="datetimeFigureOut">
              <a:rPr lang="zh-CN" altLang="en-US" smtClean="0"/>
              <a:t>2024/6/18</a:t>
            </a:fld>
            <a:endParaRPr lang="zh-CN" altLang="en-US"/>
          </a:p>
        </p:txBody>
      </p:sp>
      <p:sp>
        <p:nvSpPr>
          <p:cNvPr id="4" name="页脚占位符 3">
            <a:extLst>
              <a:ext uri="{FF2B5EF4-FFF2-40B4-BE49-F238E27FC236}">
                <a16:creationId xmlns:a16="http://schemas.microsoft.com/office/drawing/2014/main"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693153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C4A452B-5B81-4183-A81D-D0FEAE4EF102}"/>
              </a:ext>
            </a:extLst>
          </p:cNvPr>
          <p:cNvSpPr>
            <a:spLocks noGrp="1"/>
          </p:cNvSpPr>
          <p:nvPr>
            <p:ph type="dt" sz="half" idx="10"/>
          </p:nvPr>
        </p:nvSpPr>
        <p:spPr/>
        <p:txBody>
          <a:bodyPr/>
          <a:lstStyle/>
          <a:p>
            <a:fld id="{419BC2E5-256E-4EC7-8395-2D8FFE33A3E7}" type="datetimeFigureOut">
              <a:rPr lang="zh-CN" altLang="en-US" smtClean="0"/>
              <a:t>2024/6/18</a:t>
            </a:fld>
            <a:endParaRPr lang="zh-CN" altLang="en-US"/>
          </a:p>
        </p:txBody>
      </p:sp>
      <p:sp>
        <p:nvSpPr>
          <p:cNvPr id="3" name="页脚占位符 2">
            <a:extLst>
              <a:ext uri="{FF2B5EF4-FFF2-40B4-BE49-F238E27FC236}">
                <a16:creationId xmlns:a16="http://schemas.microsoft.com/office/drawing/2014/main" id="{A4A28C00-2ADC-4951-A78C-98D228E8C5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6B3BA73-01A1-4786-8B31-6AF8F1A6C11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861091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E0ADA-6C3C-45A4-AD50-1CBA3CF02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6CB4D3-02CC-4088-968F-3394D4A61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4994CCD-7E65-4BA7-815F-09CAC3E66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15D9D25-347F-4782-827C-3111C2D65284}"/>
              </a:ext>
            </a:extLst>
          </p:cNvPr>
          <p:cNvSpPr>
            <a:spLocks noGrp="1"/>
          </p:cNvSpPr>
          <p:nvPr>
            <p:ph type="dt" sz="half" idx="10"/>
          </p:nvPr>
        </p:nvSpPr>
        <p:spPr/>
        <p:txBody>
          <a:bodyPr/>
          <a:lstStyle/>
          <a:p>
            <a:fld id="{419BC2E5-256E-4EC7-8395-2D8FFE33A3E7}" type="datetimeFigureOut">
              <a:rPr lang="zh-CN" altLang="en-US" smtClean="0"/>
              <a:t>2024/6/18</a:t>
            </a:fld>
            <a:endParaRPr lang="zh-CN" altLang="en-US"/>
          </a:p>
        </p:txBody>
      </p:sp>
      <p:sp>
        <p:nvSpPr>
          <p:cNvPr id="6" name="页脚占位符 5">
            <a:extLst>
              <a:ext uri="{FF2B5EF4-FFF2-40B4-BE49-F238E27FC236}">
                <a16:creationId xmlns:a16="http://schemas.microsoft.com/office/drawing/2014/main" id="{36123361-55B9-4371-9136-F3707B3732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6F9824-C005-4544-9CB0-F3608A71A98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4747600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3FBEA-D66C-42C6-AD4C-0EDFFB6A4A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348F391-9BA7-4A95-B432-5D966F12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5D15865-D200-4431-A3C2-8290F12C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BCCE7B4-6832-4786-B227-AD37CB5FD527}"/>
              </a:ext>
            </a:extLst>
          </p:cNvPr>
          <p:cNvSpPr>
            <a:spLocks noGrp="1"/>
          </p:cNvSpPr>
          <p:nvPr>
            <p:ph type="dt" sz="half" idx="10"/>
          </p:nvPr>
        </p:nvSpPr>
        <p:spPr/>
        <p:txBody>
          <a:bodyPr/>
          <a:lstStyle/>
          <a:p>
            <a:fld id="{419BC2E5-256E-4EC7-8395-2D8FFE33A3E7}" type="datetimeFigureOut">
              <a:rPr lang="zh-CN" altLang="en-US" smtClean="0"/>
              <a:t>2024/6/18</a:t>
            </a:fld>
            <a:endParaRPr lang="zh-CN" altLang="en-US"/>
          </a:p>
        </p:txBody>
      </p:sp>
      <p:sp>
        <p:nvSpPr>
          <p:cNvPr id="6" name="页脚占位符 5">
            <a:extLst>
              <a:ext uri="{FF2B5EF4-FFF2-40B4-BE49-F238E27FC236}">
                <a16:creationId xmlns:a16="http://schemas.microsoft.com/office/drawing/2014/main" id="{D517687A-387A-4CFB-9E07-2FD17B5018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94BDD5-BC71-4AA3-B078-B974C8514461}"/>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5352386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84F4179-65E6-4EAF-B082-FF2FFE99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A8828CF-61DD-41B5-AB93-3A4FE7E27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83162D6-3DB6-4E67-BDA1-CA9633AD8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t>2024/6/18</a:t>
            </a:fld>
            <a:endParaRPr lang="zh-CN" altLang="en-US"/>
          </a:p>
        </p:txBody>
      </p:sp>
      <p:sp>
        <p:nvSpPr>
          <p:cNvPr id="5" name="页脚占位符 4">
            <a:extLst>
              <a:ext uri="{FF2B5EF4-FFF2-40B4-BE49-F238E27FC236}">
                <a16:creationId xmlns:a16="http://schemas.microsoft.com/office/drawing/2014/main" id="{31C216AF-C200-4FFC-947B-22402ACC7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523219A-4262-4D16-B41C-F297F7D27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69530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jpe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hemeOverride" Target="../theme/themeOverr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hemeOverride" Target="../theme/themeOverride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hemeOverride" Target="../theme/themeOverr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hemeOverride" Target="../theme/themeOverride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hemeOverride" Target="../theme/themeOverr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hemeOverride" Target="../theme/themeOverr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hemeOverride" Target="../theme/themeOverride15.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hemeOverride" Target="../theme/themeOverride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hemeOverride" Target="../theme/themeOverr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hemeOverride" Target="../theme/themeOverride18.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hemeOverride" Target="../theme/themeOverride19.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hemeOverride" Target="../theme/themeOverride20.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hemeOverride" Target="../theme/themeOverride2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hemeOverride" Target="../theme/themeOverride2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hemeOverride" Target="../theme/themeOverride2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hemeOverride" Target="../theme/themeOverride2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hemeOverride" Target="../theme/themeOverride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hemeOverride" Target="../theme/themeOverride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hemeOverride" Target="../theme/themeOverride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hemeOverride" Target="../theme/themeOverride28.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hemeOverride" Target="../theme/themeOverride29.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hemeOverride" Target="../theme/themeOverride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hemeOverride" Target="../theme/themeOverr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hemeOverride" Target="../theme/themeOverride3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hemeOverride" Target="../theme/themeOverride3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hemeOverride" Target="../theme/themeOverride34.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hemeOverride" Target="../theme/themeOverride35.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hemeOverride" Target="../theme/themeOverride3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hemeOverride" Target="../theme/themeOverride5.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hemeOverride" Target="../theme/themeOverride37.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themeOverride" Target="../theme/themeOverride38.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hemeOverride" Target="../theme/themeOverride39.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hemeOverride" Target="../theme/themeOverride4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hemeOverride" Target="../theme/themeOverride41.xml"/></Relationships>
</file>

<file path=ppt/slides/_rels/slide8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hemeOverride" Target="../theme/themeOverride4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jpeg"/><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txBody>
          <a:bodyPr/>
          <a:lstStyle/>
          <a:p>
            <a:endParaRPr lang="zh-CN" altLang="en-US">
              <a:cs typeface="+mn-ea"/>
              <a:sym typeface="+mn-lt"/>
            </a:endParaRPr>
          </a:p>
        </p:txBody>
      </p:sp>
      <p:sp>
        <p:nvSpPr>
          <p:cNvPr id="22" name="椭圆 21">
            <a:extLst>
              <a:ext uri="{FF2B5EF4-FFF2-40B4-BE49-F238E27FC236}">
                <a16:creationId xmlns:a16="http://schemas.microsoft.com/office/drawing/2014/main" id="{B0FA7D43-0420-49DD-8CE6-3E3C745C33C4}"/>
              </a:ext>
            </a:extLst>
          </p:cNvPr>
          <p:cNvSpPr/>
          <p:nvPr/>
        </p:nvSpPr>
        <p:spPr>
          <a:xfrm>
            <a:off x="12148004" y="6387452"/>
            <a:ext cx="2533650" cy="2533650"/>
          </a:xfrm>
          <a:prstGeom prst="ellipse">
            <a:avLst/>
          </a:prstGeom>
          <a:solidFill>
            <a:schemeClr val="bg1"/>
          </a:solidFill>
          <a:ln>
            <a:noFill/>
          </a:ln>
          <a:effectLst>
            <a:softEdge rad="863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8" name="Rectangle 9">
            <a:extLst>
              <a:ext uri="{FF2B5EF4-FFF2-40B4-BE49-F238E27FC236}">
                <a16:creationId xmlns:a16="http://schemas.microsoft.com/office/drawing/2014/main" id="{DFD8C51C-CF83-4C4A-9499-D2C1E545F6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txBody>
          <a:bodyPr/>
          <a:lstStyle/>
          <a:p>
            <a:endParaRPr lang="zh-CN" altLang="en-US">
              <a:cs typeface="+mn-ea"/>
              <a:sym typeface="+mn-lt"/>
            </a:endParaRPr>
          </a:p>
        </p:txBody>
      </p:sp>
      <p:pic>
        <p:nvPicPr>
          <p:cNvPr id="4" name="图片 3">
            <a:extLst>
              <a:ext uri="{FF2B5EF4-FFF2-40B4-BE49-F238E27FC236}">
                <a16:creationId xmlns:a16="http://schemas.microsoft.com/office/drawing/2014/main" id="{D42AC582-640F-45C8-A947-B33C9772B6F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42" y="-16070"/>
            <a:ext cx="12220569" cy="6874070"/>
          </a:xfrm>
          <a:prstGeom prst="rect">
            <a:avLst/>
          </a:prstGeom>
        </p:spPr>
      </p:pic>
      <p:grpSp>
        <p:nvGrpSpPr>
          <p:cNvPr id="169" name="组合 168">
            <a:extLst>
              <a:ext uri="{FF2B5EF4-FFF2-40B4-BE49-F238E27FC236}">
                <a16:creationId xmlns:a16="http://schemas.microsoft.com/office/drawing/2014/main" id="{59AAEC55-3736-4D01-A25A-C26A79A24A84}"/>
              </a:ext>
            </a:extLst>
          </p:cNvPr>
          <p:cNvGrpSpPr/>
          <p:nvPr/>
        </p:nvGrpSpPr>
        <p:grpSpPr>
          <a:xfrm>
            <a:off x="3698103" y="827906"/>
            <a:ext cx="5028019" cy="5028019"/>
            <a:chOff x="1922507" y="1456034"/>
            <a:chExt cx="3456384" cy="3456384"/>
          </a:xfrm>
          <a:solidFill>
            <a:schemeClr val="bg1"/>
          </a:solidFill>
        </p:grpSpPr>
        <p:sp>
          <p:nvSpPr>
            <p:cNvPr id="170" name="饼形 4">
              <a:extLst>
                <a:ext uri="{FF2B5EF4-FFF2-40B4-BE49-F238E27FC236}">
                  <a16:creationId xmlns:a16="http://schemas.microsoft.com/office/drawing/2014/main" id="{8BEF66E0-EE8B-4A4B-A92F-0CEB0D962456}"/>
                </a:ext>
              </a:extLst>
            </p:cNvPr>
            <p:cNvSpPr/>
            <p:nvPr/>
          </p:nvSpPr>
          <p:spPr>
            <a:xfrm>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1" name="饼形 172">
              <a:extLst>
                <a:ext uri="{FF2B5EF4-FFF2-40B4-BE49-F238E27FC236}">
                  <a16:creationId xmlns:a16="http://schemas.microsoft.com/office/drawing/2014/main" id="{B897887F-26D5-4CD3-BCFC-F86A4B8ED6D6}"/>
                </a:ext>
              </a:extLst>
            </p:cNvPr>
            <p:cNvSpPr/>
            <p:nvPr/>
          </p:nvSpPr>
          <p:spPr>
            <a:xfrm flipH="1" flipV="1">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231" name="椭圆 230">
            <a:extLst>
              <a:ext uri="{FF2B5EF4-FFF2-40B4-BE49-F238E27FC236}">
                <a16:creationId xmlns:a16="http://schemas.microsoft.com/office/drawing/2014/main" id="{3B46046C-3B34-44C2-9057-A14C357E9610}"/>
              </a:ext>
            </a:extLst>
          </p:cNvPr>
          <p:cNvSpPr/>
          <p:nvPr/>
        </p:nvSpPr>
        <p:spPr>
          <a:xfrm>
            <a:off x="3600000" y="713554"/>
            <a:ext cx="5196753" cy="5196753"/>
          </a:xfrm>
          <a:prstGeom prst="ellipse">
            <a:avLst/>
          </a:prstGeom>
          <a:solidFill>
            <a:schemeClr val="bg1"/>
          </a:solidFill>
          <a:ln w="130175">
            <a:solidFill>
              <a:srgbClr val="D1E3D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2" name="组合 171">
            <a:extLst>
              <a:ext uri="{FF2B5EF4-FFF2-40B4-BE49-F238E27FC236}">
                <a16:creationId xmlns:a16="http://schemas.microsoft.com/office/drawing/2014/main" id="{82E4B746-340C-4997-A684-AE03982E04FC}"/>
              </a:ext>
            </a:extLst>
          </p:cNvPr>
          <p:cNvGrpSpPr/>
          <p:nvPr/>
        </p:nvGrpSpPr>
        <p:grpSpPr>
          <a:xfrm rot="-5400000">
            <a:off x="3698103" y="827906"/>
            <a:ext cx="5028019" cy="5028019"/>
            <a:chOff x="1922507" y="1456034"/>
            <a:chExt cx="3456384" cy="3456384"/>
          </a:xfrm>
          <a:solidFill>
            <a:schemeClr val="bg1"/>
          </a:solidFill>
        </p:grpSpPr>
        <p:sp>
          <p:nvSpPr>
            <p:cNvPr id="173" name="饼形 181">
              <a:extLst>
                <a:ext uri="{FF2B5EF4-FFF2-40B4-BE49-F238E27FC236}">
                  <a16:creationId xmlns:a16="http://schemas.microsoft.com/office/drawing/2014/main" id="{4AB5A871-3A00-450B-933F-8C89AE43D76D}"/>
                </a:ext>
              </a:extLst>
            </p:cNvPr>
            <p:cNvSpPr/>
            <p:nvPr/>
          </p:nvSpPr>
          <p:spPr>
            <a:xfrm>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4" name="饼形 182">
              <a:extLst>
                <a:ext uri="{FF2B5EF4-FFF2-40B4-BE49-F238E27FC236}">
                  <a16:creationId xmlns:a16="http://schemas.microsoft.com/office/drawing/2014/main" id="{F69A55E7-9F21-458B-8C24-CE588412ADF2}"/>
                </a:ext>
              </a:extLst>
            </p:cNvPr>
            <p:cNvSpPr/>
            <p:nvPr/>
          </p:nvSpPr>
          <p:spPr>
            <a:xfrm flipH="1" flipV="1">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75" name="组合 174">
            <a:extLst>
              <a:ext uri="{FF2B5EF4-FFF2-40B4-BE49-F238E27FC236}">
                <a16:creationId xmlns:a16="http://schemas.microsoft.com/office/drawing/2014/main" id="{218A8777-93A6-40F3-AE78-112B4D108CF8}"/>
              </a:ext>
            </a:extLst>
          </p:cNvPr>
          <p:cNvGrpSpPr/>
          <p:nvPr/>
        </p:nvGrpSpPr>
        <p:grpSpPr>
          <a:xfrm rot="-10800000">
            <a:off x="3698103" y="827906"/>
            <a:ext cx="5028019" cy="5028019"/>
            <a:chOff x="1922507" y="1456034"/>
            <a:chExt cx="3456384" cy="3456384"/>
          </a:xfrm>
          <a:solidFill>
            <a:schemeClr val="bg1"/>
          </a:solidFill>
        </p:grpSpPr>
        <p:sp>
          <p:nvSpPr>
            <p:cNvPr id="176" name="饼形 190">
              <a:extLst>
                <a:ext uri="{FF2B5EF4-FFF2-40B4-BE49-F238E27FC236}">
                  <a16:creationId xmlns:a16="http://schemas.microsoft.com/office/drawing/2014/main" id="{F40A2877-0BBA-4386-AAB2-56E3DC579883}"/>
                </a:ext>
              </a:extLst>
            </p:cNvPr>
            <p:cNvSpPr/>
            <p:nvPr/>
          </p:nvSpPr>
          <p:spPr>
            <a:xfrm>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7" name="饼形 191">
              <a:extLst>
                <a:ext uri="{FF2B5EF4-FFF2-40B4-BE49-F238E27FC236}">
                  <a16:creationId xmlns:a16="http://schemas.microsoft.com/office/drawing/2014/main" id="{B8C921E5-2C42-4D1B-8E2C-6112F8863AAA}"/>
                </a:ext>
              </a:extLst>
            </p:cNvPr>
            <p:cNvSpPr/>
            <p:nvPr/>
          </p:nvSpPr>
          <p:spPr>
            <a:xfrm flipH="1" flipV="1">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78" name="组合 177">
            <a:extLst>
              <a:ext uri="{FF2B5EF4-FFF2-40B4-BE49-F238E27FC236}">
                <a16:creationId xmlns:a16="http://schemas.microsoft.com/office/drawing/2014/main" id="{5BAC4952-72B0-4F8F-B09D-F709EC4ADC8A}"/>
              </a:ext>
            </a:extLst>
          </p:cNvPr>
          <p:cNvGrpSpPr/>
          <p:nvPr/>
        </p:nvGrpSpPr>
        <p:grpSpPr>
          <a:xfrm rot="-16200000">
            <a:off x="3698103" y="827907"/>
            <a:ext cx="5028019" cy="5028021"/>
            <a:chOff x="1922507" y="1456034"/>
            <a:chExt cx="3456384" cy="3456384"/>
          </a:xfrm>
          <a:solidFill>
            <a:schemeClr val="bg1"/>
          </a:solidFill>
        </p:grpSpPr>
        <p:sp>
          <p:nvSpPr>
            <p:cNvPr id="179" name="饼形 199">
              <a:extLst>
                <a:ext uri="{FF2B5EF4-FFF2-40B4-BE49-F238E27FC236}">
                  <a16:creationId xmlns:a16="http://schemas.microsoft.com/office/drawing/2014/main" id="{724527AF-0949-4744-B399-FE53CF486752}"/>
                </a:ext>
              </a:extLst>
            </p:cNvPr>
            <p:cNvSpPr/>
            <p:nvPr/>
          </p:nvSpPr>
          <p:spPr>
            <a:xfrm>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0" name="饼形 200">
              <a:extLst>
                <a:ext uri="{FF2B5EF4-FFF2-40B4-BE49-F238E27FC236}">
                  <a16:creationId xmlns:a16="http://schemas.microsoft.com/office/drawing/2014/main" id="{4AACF325-967A-4568-8597-66A04CD95E42}"/>
                </a:ext>
              </a:extLst>
            </p:cNvPr>
            <p:cNvSpPr/>
            <p:nvPr/>
          </p:nvSpPr>
          <p:spPr>
            <a:xfrm flipH="1" flipV="1">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181" name="椭圆 180">
            <a:extLst>
              <a:ext uri="{FF2B5EF4-FFF2-40B4-BE49-F238E27FC236}">
                <a16:creationId xmlns:a16="http://schemas.microsoft.com/office/drawing/2014/main" id="{346BBDED-1020-424D-852D-0175418068F3}"/>
              </a:ext>
            </a:extLst>
          </p:cNvPr>
          <p:cNvSpPr/>
          <p:nvPr/>
        </p:nvSpPr>
        <p:spPr>
          <a:xfrm>
            <a:off x="3707571" y="819380"/>
            <a:ext cx="5027460" cy="5027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2" name="椭圆 181">
            <a:extLst>
              <a:ext uri="{FF2B5EF4-FFF2-40B4-BE49-F238E27FC236}">
                <a16:creationId xmlns:a16="http://schemas.microsoft.com/office/drawing/2014/main" id="{26435C0F-F6BF-4584-9FE7-BC2CA97B4AD4}"/>
              </a:ext>
            </a:extLst>
          </p:cNvPr>
          <p:cNvSpPr/>
          <p:nvPr/>
        </p:nvSpPr>
        <p:spPr>
          <a:xfrm>
            <a:off x="10322798" y="4670393"/>
            <a:ext cx="345058" cy="345057"/>
          </a:xfrm>
          <a:prstGeom prst="ellipse">
            <a:avLst/>
          </a:prstGeom>
          <a:solidFill>
            <a:schemeClr val="bg1">
              <a:alpha val="57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4" name="椭圆 183">
            <a:extLst>
              <a:ext uri="{FF2B5EF4-FFF2-40B4-BE49-F238E27FC236}">
                <a16:creationId xmlns:a16="http://schemas.microsoft.com/office/drawing/2014/main" id="{812183DB-D134-447E-AD95-A198A67DF460}"/>
              </a:ext>
            </a:extLst>
          </p:cNvPr>
          <p:cNvSpPr/>
          <p:nvPr/>
        </p:nvSpPr>
        <p:spPr>
          <a:xfrm>
            <a:off x="9080595" y="3583464"/>
            <a:ext cx="293299" cy="293298"/>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6" name="椭圆 185">
            <a:extLst>
              <a:ext uri="{FF2B5EF4-FFF2-40B4-BE49-F238E27FC236}">
                <a16:creationId xmlns:a16="http://schemas.microsoft.com/office/drawing/2014/main" id="{B82B5B34-FA8D-4EAC-8C22-0217C69DAEAA}"/>
              </a:ext>
            </a:extLst>
          </p:cNvPr>
          <p:cNvSpPr/>
          <p:nvPr/>
        </p:nvSpPr>
        <p:spPr>
          <a:xfrm>
            <a:off x="7209350" y="2568472"/>
            <a:ext cx="534836" cy="534836"/>
          </a:xfrm>
          <a:prstGeom prst="ellipse">
            <a:avLst/>
          </a:prstGeom>
          <a:solidFill>
            <a:schemeClr val="bg1">
              <a:alpha val="41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8" name="椭圆 187">
            <a:extLst>
              <a:ext uri="{FF2B5EF4-FFF2-40B4-BE49-F238E27FC236}">
                <a16:creationId xmlns:a16="http://schemas.microsoft.com/office/drawing/2014/main" id="{823AF4E7-5833-4008-A56A-D0DD2BF9D8D3}"/>
              </a:ext>
            </a:extLst>
          </p:cNvPr>
          <p:cNvSpPr/>
          <p:nvPr/>
        </p:nvSpPr>
        <p:spPr>
          <a:xfrm>
            <a:off x="8545757" y="5343252"/>
            <a:ext cx="345059" cy="345057"/>
          </a:xfrm>
          <a:prstGeom prst="ellipse">
            <a:avLst/>
          </a:prstGeom>
          <a:solidFill>
            <a:schemeClr val="bg1">
              <a:alpha val="8000"/>
            </a:schemeClr>
          </a:solidFill>
          <a:ln w="3175">
            <a:solidFill>
              <a:schemeClr val="bg1">
                <a:alpha val="74000"/>
              </a:schemeClr>
            </a:solidFill>
          </a:ln>
          <a:effectLst>
            <a:glow rad="38100">
              <a:schemeClr val="bg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0" name="椭圆 189">
            <a:extLst>
              <a:ext uri="{FF2B5EF4-FFF2-40B4-BE49-F238E27FC236}">
                <a16:creationId xmlns:a16="http://schemas.microsoft.com/office/drawing/2014/main" id="{42DDC218-014D-447C-93BC-302981F89F6E}"/>
              </a:ext>
            </a:extLst>
          </p:cNvPr>
          <p:cNvSpPr/>
          <p:nvPr/>
        </p:nvSpPr>
        <p:spPr>
          <a:xfrm>
            <a:off x="10253788" y="1996203"/>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4" name="椭圆 193">
            <a:extLst>
              <a:ext uri="{FF2B5EF4-FFF2-40B4-BE49-F238E27FC236}">
                <a16:creationId xmlns:a16="http://schemas.microsoft.com/office/drawing/2014/main" id="{A498DD33-6403-43B2-8CFE-50FFF35E6539}"/>
              </a:ext>
            </a:extLst>
          </p:cNvPr>
          <p:cNvSpPr/>
          <p:nvPr/>
        </p:nvSpPr>
        <p:spPr>
          <a:xfrm>
            <a:off x="10840385" y="3963026"/>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A48DD58C-7580-44AC-BAD7-132FAED878BC}"/>
              </a:ext>
            </a:extLst>
          </p:cNvPr>
          <p:cNvSpPr/>
          <p:nvPr/>
        </p:nvSpPr>
        <p:spPr>
          <a:xfrm>
            <a:off x="10167525" y="3583464"/>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8" name="椭圆 197">
            <a:extLst>
              <a:ext uri="{FF2B5EF4-FFF2-40B4-BE49-F238E27FC236}">
                <a16:creationId xmlns:a16="http://schemas.microsoft.com/office/drawing/2014/main" id="{7EA11715-64D5-4D0E-AE73-E2FA9D9EFBD9}"/>
              </a:ext>
            </a:extLst>
          </p:cNvPr>
          <p:cNvSpPr/>
          <p:nvPr/>
        </p:nvSpPr>
        <p:spPr>
          <a:xfrm>
            <a:off x="8890815" y="4359843"/>
            <a:ext cx="310551" cy="310550"/>
          </a:xfrm>
          <a:prstGeom prst="ellipse">
            <a:avLst/>
          </a:prstGeom>
          <a:solidFill>
            <a:schemeClr val="bg1">
              <a:alpha val="57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3" name="椭圆 202">
            <a:extLst>
              <a:ext uri="{FF2B5EF4-FFF2-40B4-BE49-F238E27FC236}">
                <a16:creationId xmlns:a16="http://schemas.microsoft.com/office/drawing/2014/main" id="{A03E713B-56E4-4C64-87B6-86F5A520F895}"/>
              </a:ext>
            </a:extLst>
          </p:cNvPr>
          <p:cNvSpPr/>
          <p:nvPr/>
        </p:nvSpPr>
        <p:spPr>
          <a:xfrm>
            <a:off x="9753457" y="3134890"/>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5" name="椭圆 204">
            <a:extLst>
              <a:ext uri="{FF2B5EF4-FFF2-40B4-BE49-F238E27FC236}">
                <a16:creationId xmlns:a16="http://schemas.microsoft.com/office/drawing/2014/main" id="{5EE6902D-60F2-4B4A-90FB-0C3AAD370281}"/>
              </a:ext>
            </a:extLst>
          </p:cNvPr>
          <p:cNvSpPr/>
          <p:nvPr/>
        </p:nvSpPr>
        <p:spPr>
          <a:xfrm>
            <a:off x="10667857" y="2962362"/>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6" name="[动画大师]_Oval 42">
            <a:extLst>
              <a:ext uri="{FF2B5EF4-FFF2-40B4-BE49-F238E27FC236}">
                <a16:creationId xmlns:a16="http://schemas.microsoft.com/office/drawing/2014/main" id="{FF2DEC0B-B83D-4047-953A-37EE29B9ADB9}"/>
              </a:ext>
            </a:extLst>
          </p:cNvPr>
          <p:cNvSpPr/>
          <p:nvPr/>
        </p:nvSpPr>
        <p:spPr>
          <a:xfrm>
            <a:off x="9701699" y="2634558"/>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8" name="椭圆 207">
            <a:extLst>
              <a:ext uri="{FF2B5EF4-FFF2-40B4-BE49-F238E27FC236}">
                <a16:creationId xmlns:a16="http://schemas.microsoft.com/office/drawing/2014/main" id="{B4DFDDB8-8BFA-4E84-9C48-C74B8CD2196F}"/>
              </a:ext>
            </a:extLst>
          </p:cNvPr>
          <p:cNvSpPr/>
          <p:nvPr/>
        </p:nvSpPr>
        <p:spPr>
          <a:xfrm>
            <a:off x="8097185" y="4808415"/>
            <a:ext cx="207034" cy="20703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9" name="椭圆 208">
            <a:extLst>
              <a:ext uri="{FF2B5EF4-FFF2-40B4-BE49-F238E27FC236}">
                <a16:creationId xmlns:a16="http://schemas.microsoft.com/office/drawing/2014/main" id="{AD2F8DB5-39E7-44B3-9A8E-20502BF25C9A}"/>
              </a:ext>
            </a:extLst>
          </p:cNvPr>
          <p:cNvSpPr/>
          <p:nvPr/>
        </p:nvSpPr>
        <p:spPr>
          <a:xfrm>
            <a:off x="8373230" y="3290166"/>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0" name="椭圆 209">
            <a:extLst>
              <a:ext uri="{FF2B5EF4-FFF2-40B4-BE49-F238E27FC236}">
                <a16:creationId xmlns:a16="http://schemas.microsoft.com/office/drawing/2014/main" id="{3F3A787C-935E-4A5A-B804-A6324F366495}"/>
              </a:ext>
            </a:extLst>
          </p:cNvPr>
          <p:cNvSpPr/>
          <p:nvPr/>
        </p:nvSpPr>
        <p:spPr>
          <a:xfrm>
            <a:off x="8114438" y="2513789"/>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1" name="椭圆 210">
            <a:extLst>
              <a:ext uri="{FF2B5EF4-FFF2-40B4-BE49-F238E27FC236}">
                <a16:creationId xmlns:a16="http://schemas.microsoft.com/office/drawing/2014/main" id="{C8764AAF-F0C2-4855-9624-007EB9BB2DD3}"/>
              </a:ext>
            </a:extLst>
          </p:cNvPr>
          <p:cNvSpPr/>
          <p:nvPr/>
        </p:nvSpPr>
        <p:spPr>
          <a:xfrm>
            <a:off x="7734877" y="3238407"/>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2" name="椭圆 211">
            <a:extLst>
              <a:ext uri="{FF2B5EF4-FFF2-40B4-BE49-F238E27FC236}">
                <a16:creationId xmlns:a16="http://schemas.microsoft.com/office/drawing/2014/main" id="{DBD32DDC-AD04-44A2-9CFE-3AD071D07138}"/>
              </a:ext>
            </a:extLst>
          </p:cNvPr>
          <p:cNvSpPr/>
          <p:nvPr/>
        </p:nvSpPr>
        <p:spPr>
          <a:xfrm>
            <a:off x="9598180" y="3963026"/>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3" name="椭圆 212">
            <a:extLst>
              <a:ext uri="{FF2B5EF4-FFF2-40B4-BE49-F238E27FC236}">
                <a16:creationId xmlns:a16="http://schemas.microsoft.com/office/drawing/2014/main" id="{33B4F42F-851B-471E-AA7E-4931EAD646C7}"/>
              </a:ext>
            </a:extLst>
          </p:cNvPr>
          <p:cNvSpPr/>
          <p:nvPr/>
        </p:nvSpPr>
        <p:spPr>
          <a:xfrm>
            <a:off x="10598845" y="5550286"/>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7" name="椭圆 216">
            <a:extLst>
              <a:ext uri="{FF2B5EF4-FFF2-40B4-BE49-F238E27FC236}">
                <a16:creationId xmlns:a16="http://schemas.microsoft.com/office/drawing/2014/main" id="{4F474FF5-121A-48BD-98E4-7BF5E5479DAD}"/>
              </a:ext>
            </a:extLst>
          </p:cNvPr>
          <p:cNvSpPr/>
          <p:nvPr/>
        </p:nvSpPr>
        <p:spPr>
          <a:xfrm>
            <a:off x="8614768" y="1823677"/>
            <a:ext cx="431322" cy="431320"/>
          </a:xfrm>
          <a:prstGeom prst="ellipse">
            <a:avLst/>
          </a:prstGeom>
          <a:solidFill>
            <a:schemeClr val="bg1">
              <a:alpha val="57000"/>
            </a:schemeClr>
          </a:solidFill>
          <a:ln w="3175">
            <a:solidFill>
              <a:schemeClr val="bg1"/>
            </a:solidFill>
          </a:ln>
          <a:effectLst>
            <a:glow rad="38100">
              <a:schemeClr val="bg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8" name="椭圆 217">
            <a:extLst>
              <a:ext uri="{FF2B5EF4-FFF2-40B4-BE49-F238E27FC236}">
                <a16:creationId xmlns:a16="http://schemas.microsoft.com/office/drawing/2014/main" id="{C74DBCD4-062E-41DB-92C6-A68A15EE2BED}"/>
              </a:ext>
            </a:extLst>
          </p:cNvPr>
          <p:cNvSpPr/>
          <p:nvPr/>
        </p:nvSpPr>
        <p:spPr>
          <a:xfrm>
            <a:off x="7838392" y="3911268"/>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9" name="椭圆 218">
            <a:extLst>
              <a:ext uri="{FF2B5EF4-FFF2-40B4-BE49-F238E27FC236}">
                <a16:creationId xmlns:a16="http://schemas.microsoft.com/office/drawing/2014/main" id="{46BEC66E-B886-4DA2-AE9C-3468F2BBE8CF}"/>
              </a:ext>
            </a:extLst>
          </p:cNvPr>
          <p:cNvSpPr/>
          <p:nvPr/>
        </p:nvSpPr>
        <p:spPr>
          <a:xfrm>
            <a:off x="9632685" y="5377759"/>
            <a:ext cx="345058" cy="345057"/>
          </a:xfrm>
          <a:prstGeom prst="ellipse">
            <a:avLst/>
          </a:prstGeom>
          <a:solidFill>
            <a:schemeClr val="bg1">
              <a:alpha val="57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22" name="[动画大师]_Straight Connector 4">
            <a:extLst>
              <a:ext uri="{FF2B5EF4-FFF2-40B4-BE49-F238E27FC236}">
                <a16:creationId xmlns:a16="http://schemas.microsoft.com/office/drawing/2014/main" id="{5817DA6A-E430-4D23-8B70-0D3B1C4DB472}"/>
              </a:ext>
            </a:extLst>
          </p:cNvPr>
          <p:cNvCxnSpPr/>
          <p:nvPr/>
        </p:nvCxnSpPr>
        <p:spPr>
          <a:xfrm>
            <a:off x="12192000" y="4283155"/>
            <a:ext cx="10023894" cy="0"/>
          </a:xfrm>
          <a:prstGeom prst="line">
            <a:avLst/>
          </a:prstGeom>
          <a:ln w="1270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cxnSp>
        <p:nvCxnSpPr>
          <p:cNvPr id="224" name="[动画大师]_Straight Connector 2">
            <a:extLst>
              <a:ext uri="{FF2B5EF4-FFF2-40B4-BE49-F238E27FC236}">
                <a16:creationId xmlns:a16="http://schemas.microsoft.com/office/drawing/2014/main" id="{5817397D-7D20-4FE2-88F9-FA413404CFEA}"/>
              </a:ext>
            </a:extLst>
          </p:cNvPr>
          <p:cNvCxnSpPr/>
          <p:nvPr/>
        </p:nvCxnSpPr>
        <p:spPr>
          <a:xfrm flipH="1">
            <a:off x="-6577497" y="5017210"/>
            <a:ext cx="6577497" cy="0"/>
          </a:xfrm>
          <a:prstGeom prst="line">
            <a:avLst/>
          </a:prstGeom>
          <a:ln w="1270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cxnSp>
        <p:nvCxnSpPr>
          <p:cNvPr id="226" name="[动画大师]_Straight Connector 2">
            <a:extLst>
              <a:ext uri="{FF2B5EF4-FFF2-40B4-BE49-F238E27FC236}">
                <a16:creationId xmlns:a16="http://schemas.microsoft.com/office/drawing/2014/main" id="{EAA05861-87A5-4039-9EFA-FE65E7310914}"/>
              </a:ext>
            </a:extLst>
          </p:cNvPr>
          <p:cNvCxnSpPr/>
          <p:nvPr/>
        </p:nvCxnSpPr>
        <p:spPr>
          <a:xfrm flipH="1">
            <a:off x="-7521677" y="3276899"/>
            <a:ext cx="7521678" cy="0"/>
          </a:xfrm>
          <a:prstGeom prst="line">
            <a:avLst/>
          </a:prstGeom>
          <a:ln w="19050">
            <a:solidFill>
              <a:schemeClr val="bg1">
                <a:alpha val="24000"/>
              </a:schemeClr>
            </a:solidFill>
          </a:ln>
        </p:spPr>
        <p:style>
          <a:lnRef idx="1">
            <a:schemeClr val="accent1"/>
          </a:lnRef>
          <a:fillRef idx="0">
            <a:schemeClr val="accent1"/>
          </a:fillRef>
          <a:effectRef idx="0">
            <a:schemeClr val="accent1"/>
          </a:effectRef>
          <a:fontRef idx="minor">
            <a:schemeClr val="tx1"/>
          </a:fontRef>
        </p:style>
      </p:cxnSp>
      <p:sp>
        <p:nvSpPr>
          <p:cNvPr id="227" name="PA_文本框 9">
            <a:extLst>
              <a:ext uri="{FF2B5EF4-FFF2-40B4-BE49-F238E27FC236}">
                <a16:creationId xmlns:a16="http://schemas.microsoft.com/office/drawing/2014/main" id="{EED61AB2-4067-460D-825B-FB5DA4CE637F}"/>
              </a:ext>
            </a:extLst>
          </p:cNvPr>
          <p:cNvSpPr txBox="1"/>
          <p:nvPr>
            <p:custDataLst>
              <p:tags r:id="rId2"/>
            </p:custDataLst>
          </p:nvPr>
        </p:nvSpPr>
        <p:spPr>
          <a:xfrm>
            <a:off x="3859850" y="3771960"/>
            <a:ext cx="4704523" cy="407419"/>
          </a:xfrm>
          <a:prstGeom prst="rect">
            <a:avLst/>
          </a:prstGeom>
          <a:noFill/>
        </p:spPr>
        <p:txBody>
          <a:bodyPr wrap="square">
            <a:spAutoFit/>
          </a:bodyPr>
          <a:lstStyle/>
          <a:p>
            <a:pPr algn="ctr">
              <a:lnSpc>
                <a:spcPct val="120000"/>
              </a:lnSpc>
              <a:defRPr/>
            </a:pPr>
            <a:r>
              <a:rPr lang="zh-CN" altLang="en-US" sz="1867" dirty="0">
                <a:solidFill>
                  <a:schemeClr val="accent1">
                    <a:lumMod val="50000"/>
                  </a:schemeClr>
                </a:solidFill>
                <a:cs typeface="+mn-ea"/>
                <a:sym typeface="+mn-lt"/>
              </a:rPr>
              <a:t>汇报人：</a:t>
            </a:r>
            <a:r>
              <a:rPr lang="en-US" altLang="zh-CN" sz="1867" dirty="0">
                <a:solidFill>
                  <a:schemeClr val="accent1">
                    <a:lumMod val="50000"/>
                  </a:schemeClr>
                </a:solidFill>
                <a:cs typeface="+mn-ea"/>
                <a:sym typeface="+mn-lt"/>
              </a:rPr>
              <a:t>G03</a:t>
            </a:r>
            <a:endParaRPr lang="en-US" altLang="ko-KR" sz="1867" dirty="0">
              <a:solidFill>
                <a:schemeClr val="accent1">
                  <a:lumMod val="50000"/>
                </a:schemeClr>
              </a:solidFill>
              <a:cs typeface="+mn-ea"/>
              <a:sym typeface="+mn-lt"/>
            </a:endParaRPr>
          </a:p>
        </p:txBody>
      </p:sp>
      <p:sp>
        <p:nvSpPr>
          <p:cNvPr id="228" name="PA_文本框 1">
            <a:extLst>
              <a:ext uri="{FF2B5EF4-FFF2-40B4-BE49-F238E27FC236}">
                <a16:creationId xmlns:a16="http://schemas.microsoft.com/office/drawing/2014/main" id="{6A9DAB85-5ACB-4D4B-BA25-66955F4EF0E8}"/>
              </a:ext>
            </a:extLst>
          </p:cNvPr>
          <p:cNvSpPr txBox="1">
            <a:spLocks noChangeArrowheads="1"/>
          </p:cNvSpPr>
          <p:nvPr>
            <p:custDataLst>
              <p:tags r:id="rId3"/>
            </p:custDataLst>
          </p:nvPr>
        </p:nvSpPr>
        <p:spPr bwMode="auto">
          <a:xfrm>
            <a:off x="3189471" y="1973694"/>
            <a:ext cx="6012623" cy="1569660"/>
          </a:xfrm>
          <a:prstGeom prst="rect">
            <a:avLst/>
          </a:prstGeom>
          <a:noFill/>
          <a:ln w="9525">
            <a:noFill/>
            <a:miter lim="800000"/>
            <a:headEnd/>
            <a:tailEnd/>
          </a:ln>
        </p:spPr>
        <p:txBody>
          <a:bodyPr wrap="square">
            <a:spAutoFit/>
          </a:bodyPr>
          <a:lstStyle/>
          <a:p>
            <a:pPr algn="ctr"/>
            <a:r>
              <a:rPr lang="zh-CN" altLang="en-US" sz="4800" b="1" dirty="0">
                <a:ln w="12700">
                  <a:solidFill>
                    <a:schemeClr val="accent1">
                      <a:lumMod val="50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ea"/>
                <a:sym typeface="+mn-lt"/>
              </a:rPr>
              <a:t>软件需求项目</a:t>
            </a:r>
            <a:endParaRPr lang="en-US" altLang="zh-CN" sz="4800" b="1" dirty="0">
              <a:ln w="12700">
                <a:solidFill>
                  <a:schemeClr val="accent1">
                    <a:lumMod val="50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ea"/>
              <a:sym typeface="+mn-lt"/>
            </a:endParaRPr>
          </a:p>
          <a:p>
            <a:pPr algn="ctr"/>
            <a:r>
              <a:rPr lang="zh-CN" altLang="en-US" sz="4800" b="1" dirty="0">
                <a:ln w="12700">
                  <a:solidFill>
                    <a:schemeClr val="accent1">
                      <a:lumMod val="50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ea"/>
                <a:sym typeface="+mn-lt"/>
              </a:rPr>
              <a:t>收尾</a:t>
            </a:r>
            <a:endParaRPr lang="en-US" altLang="zh-CN" sz="4800" b="1" dirty="0">
              <a:ln w="12700">
                <a:solidFill>
                  <a:schemeClr val="accent1">
                    <a:lumMod val="50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ea"/>
              <a:sym typeface="+mn-lt"/>
            </a:endParaRPr>
          </a:p>
        </p:txBody>
      </p:sp>
      <p:sp>
        <p:nvSpPr>
          <p:cNvPr id="229" name="PA_圆角矩形 1">
            <a:extLst>
              <a:ext uri="{FF2B5EF4-FFF2-40B4-BE49-F238E27FC236}">
                <a16:creationId xmlns:a16="http://schemas.microsoft.com/office/drawing/2014/main" id="{30F2A6FD-CE86-4A6E-A414-CBC74093314F}"/>
              </a:ext>
            </a:extLst>
          </p:cNvPr>
          <p:cNvSpPr/>
          <p:nvPr>
            <p:custDataLst>
              <p:tags r:id="rId4"/>
            </p:custDataLst>
          </p:nvPr>
        </p:nvSpPr>
        <p:spPr>
          <a:xfrm>
            <a:off x="5527204" y="4451446"/>
            <a:ext cx="1567623" cy="3870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cs typeface="+mn-ea"/>
                <a:sym typeface="+mn-lt"/>
              </a:rPr>
              <a:t>2024-06-22</a:t>
            </a:r>
            <a:endParaRPr lang="zh-CN" altLang="en-US" dirty="0">
              <a:solidFill>
                <a:schemeClr val="tx1">
                  <a:lumMod val="65000"/>
                  <a:lumOff val="35000"/>
                </a:schemeClr>
              </a:solidFill>
              <a:cs typeface="+mn-ea"/>
              <a:sym typeface="+mn-lt"/>
            </a:endParaRPr>
          </a:p>
        </p:txBody>
      </p:sp>
      <p:sp>
        <p:nvSpPr>
          <p:cNvPr id="69" name="椭圆 68">
            <a:extLst>
              <a:ext uri="{FF2B5EF4-FFF2-40B4-BE49-F238E27FC236}">
                <a16:creationId xmlns:a16="http://schemas.microsoft.com/office/drawing/2014/main" id="{62D0574F-D103-42D5-9B8F-7DC570975D2F}"/>
              </a:ext>
            </a:extLst>
          </p:cNvPr>
          <p:cNvSpPr/>
          <p:nvPr/>
        </p:nvSpPr>
        <p:spPr>
          <a:xfrm>
            <a:off x="8490487" y="6308981"/>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F056E919-F081-4584-9836-5296F969645C}"/>
              </a:ext>
            </a:extLst>
          </p:cNvPr>
          <p:cNvSpPr/>
          <p:nvPr/>
        </p:nvSpPr>
        <p:spPr>
          <a:xfrm>
            <a:off x="7225296" y="603524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9953A669-55F9-4009-A68D-2F510169A047}"/>
              </a:ext>
            </a:extLst>
          </p:cNvPr>
          <p:cNvSpPr/>
          <p:nvPr/>
        </p:nvSpPr>
        <p:spPr>
          <a:xfrm>
            <a:off x="6289584" y="494437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DF29430D-0892-4451-9D75-6A255EABABAF}"/>
              </a:ext>
            </a:extLst>
          </p:cNvPr>
          <p:cNvSpPr/>
          <p:nvPr/>
        </p:nvSpPr>
        <p:spPr>
          <a:xfrm>
            <a:off x="7510592" y="537620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B32BFD58-ABF6-42E0-A5E6-CE7571169006}"/>
              </a:ext>
            </a:extLst>
          </p:cNvPr>
          <p:cNvSpPr/>
          <p:nvPr/>
        </p:nvSpPr>
        <p:spPr>
          <a:xfrm>
            <a:off x="7876170" y="629876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923B0E7F-9EB5-4533-8F85-CE1571DBA28A}"/>
              </a:ext>
            </a:extLst>
          </p:cNvPr>
          <p:cNvSpPr/>
          <p:nvPr/>
        </p:nvSpPr>
        <p:spPr>
          <a:xfrm>
            <a:off x="6656226" y="664551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DF8AC223-5776-4D4B-9BC0-83F61DBFB6AA}"/>
              </a:ext>
            </a:extLst>
          </p:cNvPr>
          <p:cNvSpPr/>
          <p:nvPr/>
        </p:nvSpPr>
        <p:spPr>
          <a:xfrm>
            <a:off x="10325070" y="602934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54F2BE23-3941-4DB6-97AF-B0CF01539070}"/>
              </a:ext>
            </a:extLst>
          </p:cNvPr>
          <p:cNvSpPr/>
          <p:nvPr/>
        </p:nvSpPr>
        <p:spPr>
          <a:xfrm>
            <a:off x="9076841" y="6439042"/>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BD29648B-4FF1-4215-A083-4F80CEEC1B82}"/>
              </a:ext>
            </a:extLst>
          </p:cNvPr>
          <p:cNvSpPr/>
          <p:nvPr/>
        </p:nvSpPr>
        <p:spPr>
          <a:xfrm>
            <a:off x="12357069" y="623254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5AF98877-98E5-4308-87DA-50D0AE0D57EE}"/>
              </a:ext>
            </a:extLst>
          </p:cNvPr>
          <p:cNvSpPr/>
          <p:nvPr/>
        </p:nvSpPr>
        <p:spPr>
          <a:xfrm>
            <a:off x="14258442" y="617449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92B71A9-039A-45D3-9128-A8DEA3E04C7C}"/>
              </a:ext>
            </a:extLst>
          </p:cNvPr>
          <p:cNvSpPr/>
          <p:nvPr/>
        </p:nvSpPr>
        <p:spPr>
          <a:xfrm>
            <a:off x="13271471" y="6334150"/>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C0C109C4-CD54-4943-B746-40152B355C91}"/>
              </a:ext>
            </a:extLst>
          </p:cNvPr>
          <p:cNvSpPr/>
          <p:nvPr/>
        </p:nvSpPr>
        <p:spPr>
          <a:xfrm>
            <a:off x="8068491" y="534805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B49F51DC-52A5-4C8C-8A37-8831F74BD920}"/>
              </a:ext>
            </a:extLst>
          </p:cNvPr>
          <p:cNvSpPr/>
          <p:nvPr/>
        </p:nvSpPr>
        <p:spPr>
          <a:xfrm>
            <a:off x="8744313" y="544784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64EE8BE3-8171-439A-910D-DA2F1509F318}"/>
              </a:ext>
            </a:extLst>
          </p:cNvPr>
          <p:cNvSpPr/>
          <p:nvPr/>
        </p:nvSpPr>
        <p:spPr>
          <a:xfrm>
            <a:off x="10363563" y="651000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6FDEBEA3-179F-49E2-9CD7-B928C8D3885D}"/>
              </a:ext>
            </a:extLst>
          </p:cNvPr>
          <p:cNvSpPr/>
          <p:nvPr/>
        </p:nvSpPr>
        <p:spPr>
          <a:xfrm>
            <a:off x="9293134" y="500505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648F9C9F-6D35-4535-91BE-4C943C387BBD}"/>
              </a:ext>
            </a:extLst>
          </p:cNvPr>
          <p:cNvSpPr/>
          <p:nvPr/>
        </p:nvSpPr>
        <p:spPr>
          <a:xfrm>
            <a:off x="11024870" y="614069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D40DADC5-A363-4D25-81FB-B17B32716AD8}"/>
              </a:ext>
            </a:extLst>
          </p:cNvPr>
          <p:cNvSpPr/>
          <p:nvPr/>
        </p:nvSpPr>
        <p:spPr>
          <a:xfrm>
            <a:off x="9633224" y="584325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45B24793-FCB8-4C81-B561-6E6618B1886B}"/>
              </a:ext>
            </a:extLst>
          </p:cNvPr>
          <p:cNvSpPr/>
          <p:nvPr/>
        </p:nvSpPr>
        <p:spPr>
          <a:xfrm>
            <a:off x="5848623" y="456599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6EF479D6-E456-498E-9FB4-4D29F4FBC596}"/>
              </a:ext>
            </a:extLst>
          </p:cNvPr>
          <p:cNvSpPr/>
          <p:nvPr/>
        </p:nvSpPr>
        <p:spPr>
          <a:xfrm>
            <a:off x="6319694" y="5485267"/>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1254A98A-F91C-4CB9-932A-64217EE5460C}"/>
              </a:ext>
            </a:extLst>
          </p:cNvPr>
          <p:cNvSpPr/>
          <p:nvPr/>
        </p:nvSpPr>
        <p:spPr>
          <a:xfrm>
            <a:off x="12244244" y="6586439"/>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56F8D23C-2162-42C9-8C06-4EA72848CE28}"/>
              </a:ext>
            </a:extLst>
          </p:cNvPr>
          <p:cNvSpPr/>
          <p:nvPr/>
        </p:nvSpPr>
        <p:spPr>
          <a:xfrm>
            <a:off x="6319694" y="6075817"/>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769C5B76-C454-4BD0-AEC5-6E02A685FBE6}"/>
              </a:ext>
            </a:extLst>
          </p:cNvPr>
          <p:cNvSpPr/>
          <p:nvPr/>
        </p:nvSpPr>
        <p:spPr>
          <a:xfrm>
            <a:off x="12643457" y="6349142"/>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01FE92B0-91E7-4C93-A60F-F084A24FFB1C}"/>
              </a:ext>
            </a:extLst>
          </p:cNvPr>
          <p:cNvSpPr/>
          <p:nvPr/>
        </p:nvSpPr>
        <p:spPr>
          <a:xfrm>
            <a:off x="8882658" y="589971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54E7B20B-F292-4129-8C68-C44332A831E2}"/>
              </a:ext>
            </a:extLst>
          </p:cNvPr>
          <p:cNvSpPr/>
          <p:nvPr/>
        </p:nvSpPr>
        <p:spPr>
          <a:xfrm>
            <a:off x="7799197" y="588334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631BF324-D7C9-44BA-91C6-5B0CB3F0331F}"/>
              </a:ext>
            </a:extLst>
          </p:cNvPr>
          <p:cNvSpPr/>
          <p:nvPr/>
        </p:nvSpPr>
        <p:spPr>
          <a:xfrm>
            <a:off x="8646414" y="468882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5FD305C0-D9E2-48BE-AF39-A412374E4FC5}"/>
              </a:ext>
            </a:extLst>
          </p:cNvPr>
          <p:cNvSpPr/>
          <p:nvPr/>
        </p:nvSpPr>
        <p:spPr>
          <a:xfrm>
            <a:off x="10059181" y="6355543"/>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8A8AE00B-FBC6-48E4-9024-DC8AD9183699}"/>
              </a:ext>
            </a:extLst>
          </p:cNvPr>
          <p:cNvSpPr/>
          <p:nvPr/>
        </p:nvSpPr>
        <p:spPr>
          <a:xfrm>
            <a:off x="11737855" y="638971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57BE8595-D690-4227-9E96-C53FA005AF25}"/>
              </a:ext>
            </a:extLst>
          </p:cNvPr>
          <p:cNvSpPr/>
          <p:nvPr/>
        </p:nvSpPr>
        <p:spPr>
          <a:xfrm>
            <a:off x="11315059" y="6006614"/>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AA0927B5-861B-4EBC-9784-FB866E4B3BF0}"/>
              </a:ext>
            </a:extLst>
          </p:cNvPr>
          <p:cNvSpPr/>
          <p:nvPr/>
        </p:nvSpPr>
        <p:spPr>
          <a:xfrm>
            <a:off x="6415106" y="5732291"/>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F29CF09F-63BE-43A7-83F9-4A65F4A32259}"/>
              </a:ext>
            </a:extLst>
          </p:cNvPr>
          <p:cNvSpPr/>
          <p:nvPr/>
        </p:nvSpPr>
        <p:spPr>
          <a:xfrm>
            <a:off x="12717577" y="6610864"/>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192967A9-52A4-4303-9C34-8FD13CC37B84}"/>
              </a:ext>
            </a:extLst>
          </p:cNvPr>
          <p:cNvSpPr/>
          <p:nvPr/>
        </p:nvSpPr>
        <p:spPr>
          <a:xfrm>
            <a:off x="7255831" y="6610864"/>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14777CF2-A442-47DD-A285-3ACFDFFAB924}"/>
              </a:ext>
            </a:extLst>
          </p:cNvPr>
          <p:cNvSpPr/>
          <p:nvPr/>
        </p:nvSpPr>
        <p:spPr>
          <a:xfrm>
            <a:off x="12235748" y="478871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446F5B1D-ABAA-4694-8F9F-50C62334C175}"/>
              </a:ext>
            </a:extLst>
          </p:cNvPr>
          <p:cNvSpPr/>
          <p:nvPr/>
        </p:nvSpPr>
        <p:spPr>
          <a:xfrm>
            <a:off x="7959667" y="485283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4E875118-69A5-44C4-B51C-90DB3AD52881}"/>
              </a:ext>
            </a:extLst>
          </p:cNvPr>
          <p:cNvSpPr/>
          <p:nvPr/>
        </p:nvSpPr>
        <p:spPr>
          <a:xfrm>
            <a:off x="8263179" y="6266830"/>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5324C7E4-66F8-4CC0-AAE0-911A87564523}"/>
              </a:ext>
            </a:extLst>
          </p:cNvPr>
          <p:cNvSpPr/>
          <p:nvPr/>
        </p:nvSpPr>
        <p:spPr>
          <a:xfrm>
            <a:off x="8780179" y="6860883"/>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7461058B-6473-4097-AF12-635CBFCCDE9A}"/>
              </a:ext>
            </a:extLst>
          </p:cNvPr>
          <p:cNvSpPr/>
          <p:nvPr/>
        </p:nvSpPr>
        <p:spPr>
          <a:xfrm>
            <a:off x="6000823" y="6489423"/>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a:extLst>
              <a:ext uri="{FF2B5EF4-FFF2-40B4-BE49-F238E27FC236}">
                <a16:creationId xmlns:a16="http://schemas.microsoft.com/office/drawing/2014/main" id="{9C97309C-4BF9-4B09-B784-677693DE4757}"/>
              </a:ext>
            </a:extLst>
          </p:cNvPr>
          <p:cNvSpPr/>
          <p:nvPr/>
        </p:nvSpPr>
        <p:spPr>
          <a:xfrm>
            <a:off x="9065475" y="6201845"/>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3DBCA58E-FAD7-435D-B8E0-F646BC7E7B93}"/>
              </a:ext>
            </a:extLst>
          </p:cNvPr>
          <p:cNvSpPr/>
          <p:nvPr/>
        </p:nvSpPr>
        <p:spPr>
          <a:xfrm>
            <a:off x="7621303" y="6229059"/>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a:extLst>
              <a:ext uri="{FF2B5EF4-FFF2-40B4-BE49-F238E27FC236}">
                <a16:creationId xmlns:a16="http://schemas.microsoft.com/office/drawing/2014/main" id="{58D98A47-F52C-4098-A8CF-F53104CB8AC6}"/>
              </a:ext>
            </a:extLst>
          </p:cNvPr>
          <p:cNvSpPr/>
          <p:nvPr/>
        </p:nvSpPr>
        <p:spPr>
          <a:xfrm>
            <a:off x="10007801" y="6707788"/>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FF5BE8DB-9B02-4AC9-B57D-86DBE3F63462}"/>
              </a:ext>
            </a:extLst>
          </p:cNvPr>
          <p:cNvSpPr/>
          <p:nvPr/>
        </p:nvSpPr>
        <p:spPr>
          <a:xfrm>
            <a:off x="6401359" y="6575803"/>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0A276A0D-BC79-4C3C-B517-63780352182D}"/>
              </a:ext>
            </a:extLst>
          </p:cNvPr>
          <p:cNvSpPr/>
          <p:nvPr/>
        </p:nvSpPr>
        <p:spPr>
          <a:xfrm>
            <a:off x="11156053" y="5303532"/>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FFBCAB04-E9B5-43F2-8A1F-0DE94A9BAF47}"/>
              </a:ext>
            </a:extLst>
          </p:cNvPr>
          <p:cNvSpPr/>
          <p:nvPr/>
        </p:nvSpPr>
        <p:spPr>
          <a:xfrm>
            <a:off x="8821974" y="6369332"/>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059933E1-582F-40A4-88FD-4FD0F40A557D}"/>
              </a:ext>
            </a:extLst>
          </p:cNvPr>
          <p:cNvSpPr/>
          <p:nvPr/>
        </p:nvSpPr>
        <p:spPr>
          <a:xfrm>
            <a:off x="9686592" y="6236912"/>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872A9A09-B17D-433B-A2AE-762B9DE4FFAA}"/>
              </a:ext>
            </a:extLst>
          </p:cNvPr>
          <p:cNvSpPr/>
          <p:nvPr/>
        </p:nvSpPr>
        <p:spPr>
          <a:xfrm>
            <a:off x="10362414" y="6336698"/>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375E8A90-8B98-4A54-9AC2-1A1987639B4C}"/>
              </a:ext>
            </a:extLst>
          </p:cNvPr>
          <p:cNvSpPr/>
          <p:nvPr/>
        </p:nvSpPr>
        <p:spPr>
          <a:xfrm>
            <a:off x="10076664" y="523780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0DEA5F2F-4DF1-4A79-82F0-DC075ACB2198}"/>
              </a:ext>
            </a:extLst>
          </p:cNvPr>
          <p:cNvSpPr/>
          <p:nvPr/>
        </p:nvSpPr>
        <p:spPr>
          <a:xfrm>
            <a:off x="9004373" y="6550101"/>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EFD130AE-BF39-40D9-820F-31F945DC9A4D}"/>
              </a:ext>
            </a:extLst>
          </p:cNvPr>
          <p:cNvSpPr/>
          <p:nvPr/>
        </p:nvSpPr>
        <p:spPr>
          <a:xfrm>
            <a:off x="10527425" y="518065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FD1FB9E6-F7A2-4FA0-89AC-7457F2D02E5D}"/>
              </a:ext>
            </a:extLst>
          </p:cNvPr>
          <p:cNvSpPr/>
          <p:nvPr/>
        </p:nvSpPr>
        <p:spPr>
          <a:xfrm>
            <a:off x="6828048" y="5845251"/>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8DDE0066-D580-4F50-9A9A-878249D44B5B}"/>
              </a:ext>
            </a:extLst>
          </p:cNvPr>
          <p:cNvSpPr/>
          <p:nvPr/>
        </p:nvSpPr>
        <p:spPr>
          <a:xfrm>
            <a:off x="5559862" y="6111044"/>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48F14D92-7857-4232-9925-0B5D3CE675AC}"/>
              </a:ext>
            </a:extLst>
          </p:cNvPr>
          <p:cNvSpPr/>
          <p:nvPr/>
        </p:nvSpPr>
        <p:spPr>
          <a:xfrm>
            <a:off x="10410338" y="5870706"/>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a:extLst>
              <a:ext uri="{FF2B5EF4-FFF2-40B4-BE49-F238E27FC236}">
                <a16:creationId xmlns:a16="http://schemas.microsoft.com/office/drawing/2014/main" id="{7E7674E9-05A8-44FA-8D7E-D64FAC8BD114}"/>
              </a:ext>
            </a:extLst>
          </p:cNvPr>
          <p:cNvSpPr/>
          <p:nvPr/>
        </p:nvSpPr>
        <p:spPr>
          <a:xfrm>
            <a:off x="7902136" y="6338466"/>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a:extLst>
              <a:ext uri="{FF2B5EF4-FFF2-40B4-BE49-F238E27FC236}">
                <a16:creationId xmlns:a16="http://schemas.microsoft.com/office/drawing/2014/main" id="{D0B7B2B8-B274-4CA9-A81E-F8D4EB67DA61}"/>
              </a:ext>
            </a:extLst>
          </p:cNvPr>
          <p:cNvSpPr/>
          <p:nvPr/>
        </p:nvSpPr>
        <p:spPr>
          <a:xfrm>
            <a:off x="10340536" y="6025259"/>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1" name="椭圆 120">
            <a:extLst>
              <a:ext uri="{FF2B5EF4-FFF2-40B4-BE49-F238E27FC236}">
                <a16:creationId xmlns:a16="http://schemas.microsoft.com/office/drawing/2014/main" id="{553B6E8B-CC7C-44ED-99CE-508FBE8B1EE5}"/>
              </a:ext>
            </a:extLst>
          </p:cNvPr>
          <p:cNvSpPr/>
          <p:nvPr/>
        </p:nvSpPr>
        <p:spPr>
          <a:xfrm>
            <a:off x="6092386" y="6033666"/>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2" name="椭圆 121">
            <a:extLst>
              <a:ext uri="{FF2B5EF4-FFF2-40B4-BE49-F238E27FC236}">
                <a16:creationId xmlns:a16="http://schemas.microsoft.com/office/drawing/2014/main" id="{65FF3F66-4276-4676-BE39-C4C2AC80E7B3}"/>
              </a:ext>
            </a:extLst>
          </p:cNvPr>
          <p:cNvSpPr/>
          <p:nvPr/>
        </p:nvSpPr>
        <p:spPr>
          <a:xfrm>
            <a:off x="10500759" y="6788577"/>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3" name="椭圆 122">
            <a:extLst>
              <a:ext uri="{FF2B5EF4-FFF2-40B4-BE49-F238E27FC236}">
                <a16:creationId xmlns:a16="http://schemas.microsoft.com/office/drawing/2014/main" id="{AE8AAED0-8762-4CB4-AD49-CCF8951B1408}"/>
              </a:ext>
            </a:extLst>
          </p:cNvPr>
          <p:cNvSpPr/>
          <p:nvPr/>
        </p:nvSpPr>
        <p:spPr>
          <a:xfrm>
            <a:off x="7607548" y="5876852"/>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3C2053F1-246B-4C0B-8BBC-981A4160D8F6}"/>
              </a:ext>
            </a:extLst>
          </p:cNvPr>
          <p:cNvSpPr/>
          <p:nvPr/>
        </p:nvSpPr>
        <p:spPr>
          <a:xfrm>
            <a:off x="8357653" y="6233875"/>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0EF9C801-35DC-4500-B4AF-1B20F5A21727}"/>
              </a:ext>
            </a:extLst>
          </p:cNvPr>
          <p:cNvSpPr/>
          <p:nvPr/>
        </p:nvSpPr>
        <p:spPr>
          <a:xfrm>
            <a:off x="10370932" y="6119077"/>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FDFA70CA-F3B4-425C-8534-69AF29F1A16E}"/>
              </a:ext>
            </a:extLst>
          </p:cNvPr>
          <p:cNvSpPr/>
          <p:nvPr/>
        </p:nvSpPr>
        <p:spPr>
          <a:xfrm>
            <a:off x="10917723" y="565728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A42900E0-3138-4677-9A17-898FC1937EA6}"/>
              </a:ext>
            </a:extLst>
          </p:cNvPr>
          <p:cNvSpPr/>
          <p:nvPr/>
        </p:nvSpPr>
        <p:spPr>
          <a:xfrm>
            <a:off x="8732198" y="6763789"/>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a:extLst>
              <a:ext uri="{FF2B5EF4-FFF2-40B4-BE49-F238E27FC236}">
                <a16:creationId xmlns:a16="http://schemas.microsoft.com/office/drawing/2014/main" id="{E08FFE9B-9724-4378-BE6F-530E131B844A}"/>
              </a:ext>
            </a:extLst>
          </p:cNvPr>
          <p:cNvSpPr/>
          <p:nvPr/>
        </p:nvSpPr>
        <p:spPr>
          <a:xfrm>
            <a:off x="7986153" y="6574095"/>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9" name="椭圆 128">
            <a:extLst>
              <a:ext uri="{FF2B5EF4-FFF2-40B4-BE49-F238E27FC236}">
                <a16:creationId xmlns:a16="http://schemas.microsoft.com/office/drawing/2014/main" id="{F97DD4BD-6C02-40B1-9B25-37B29E797073}"/>
              </a:ext>
            </a:extLst>
          </p:cNvPr>
          <p:cNvSpPr/>
          <p:nvPr/>
        </p:nvSpPr>
        <p:spPr>
          <a:xfrm>
            <a:off x="11035942" y="6107682"/>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0" name="椭圆 129">
            <a:extLst>
              <a:ext uri="{FF2B5EF4-FFF2-40B4-BE49-F238E27FC236}">
                <a16:creationId xmlns:a16="http://schemas.microsoft.com/office/drawing/2014/main" id="{5D72B813-D3AC-4B96-A8B6-269B1B461647}"/>
              </a:ext>
            </a:extLst>
          </p:cNvPr>
          <p:cNvSpPr/>
          <p:nvPr/>
        </p:nvSpPr>
        <p:spPr>
          <a:xfrm>
            <a:off x="7017128" y="655731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1" name="椭圆 130">
            <a:extLst>
              <a:ext uri="{FF2B5EF4-FFF2-40B4-BE49-F238E27FC236}">
                <a16:creationId xmlns:a16="http://schemas.microsoft.com/office/drawing/2014/main" id="{7F53ADE4-55A4-4D78-A965-7200AF8F5EDA}"/>
              </a:ext>
            </a:extLst>
          </p:cNvPr>
          <p:cNvSpPr/>
          <p:nvPr/>
        </p:nvSpPr>
        <p:spPr>
          <a:xfrm>
            <a:off x="8130394" y="6763789"/>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2" name="椭圆 131">
            <a:extLst>
              <a:ext uri="{FF2B5EF4-FFF2-40B4-BE49-F238E27FC236}">
                <a16:creationId xmlns:a16="http://schemas.microsoft.com/office/drawing/2014/main" id="{52644FB0-5B96-4949-8B27-CC2B30F24FF4}"/>
              </a:ext>
            </a:extLst>
          </p:cNvPr>
          <p:cNvSpPr/>
          <p:nvPr/>
        </p:nvSpPr>
        <p:spPr>
          <a:xfrm>
            <a:off x="7623852" y="635083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3" name="椭圆 132">
            <a:extLst>
              <a:ext uri="{FF2B5EF4-FFF2-40B4-BE49-F238E27FC236}">
                <a16:creationId xmlns:a16="http://schemas.microsoft.com/office/drawing/2014/main" id="{7D966D3F-E5EA-4236-BC70-329764DC709F}"/>
              </a:ext>
            </a:extLst>
          </p:cNvPr>
          <p:cNvSpPr/>
          <p:nvPr/>
        </p:nvSpPr>
        <p:spPr>
          <a:xfrm>
            <a:off x="9296898" y="5930836"/>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4" name="椭圆 133">
            <a:extLst>
              <a:ext uri="{FF2B5EF4-FFF2-40B4-BE49-F238E27FC236}">
                <a16:creationId xmlns:a16="http://schemas.microsoft.com/office/drawing/2014/main" id="{B2875C3A-C4A4-4961-993A-ACA34BF5A85D}"/>
              </a:ext>
            </a:extLst>
          </p:cNvPr>
          <p:cNvSpPr/>
          <p:nvPr/>
        </p:nvSpPr>
        <p:spPr>
          <a:xfrm>
            <a:off x="13130547" y="4594820"/>
            <a:ext cx="928980" cy="928980"/>
          </a:xfrm>
          <a:prstGeom prst="ellipse">
            <a:avLst/>
          </a:prstGeom>
          <a:solidFill>
            <a:schemeClr val="bg1"/>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23211871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996"/>
                                        <p:tgtEl>
                                          <p:spTgt spid="22"/>
                                        </p:tgtEl>
                                      </p:cBhvr>
                                    </p:animEffect>
                                    <p:set>
                                      <p:cBhvr>
                                        <p:cTn id="7" dur="1" fill="hold">
                                          <p:stCondLst>
                                            <p:cond delay="995"/>
                                          </p:stCondLst>
                                        </p:cTn>
                                        <p:tgtEl>
                                          <p:spTgt spid="22"/>
                                        </p:tgtEl>
                                        <p:attrNameLst>
                                          <p:attrName>style.visibility</p:attrName>
                                        </p:attrNameLst>
                                      </p:cBhvr>
                                      <p:to>
                                        <p:strVal val="hidden"/>
                                      </p:to>
                                    </p:set>
                                  </p:childTnLst>
                                </p:cTn>
                              </p:par>
                              <p:par>
                                <p:cTn id="8" presetID="6" presetClass="emph" presetSubtype="0" fill="hold" grpId="1" nodeType="withEffect">
                                  <p:stCondLst>
                                    <p:cond delay="0"/>
                                  </p:stCondLst>
                                  <p:childTnLst>
                                    <p:animScale>
                                      <p:cBhvr>
                                        <p:cTn id="9" dur="1000" fill="hold"/>
                                        <p:tgtEl>
                                          <p:spTgt spid="22"/>
                                        </p:tgtEl>
                                      </p:cBhvr>
                                      <p:by x="70000" y="70000"/>
                                    </p:animScale>
                                  </p:childTnLst>
                                </p:cTn>
                              </p:par>
                              <p:par>
                                <p:cTn id="10" presetID="21" presetClass="entr" presetSubtype="1" fill="hold" grpId="0" nodeType="with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wheel(1)">
                                      <p:cBhvr>
                                        <p:cTn id="12" dur="1350"/>
                                        <p:tgtEl>
                                          <p:spTgt spid="231"/>
                                        </p:tgtEl>
                                      </p:cBhvr>
                                    </p:animEffect>
                                  </p:childTnLst>
                                </p:cTn>
                              </p:par>
                              <p:par>
                                <p:cTn id="13" presetID="8" presetClass="emph" presetSubtype="0" fill="hold" grpId="1" nodeType="withEffect">
                                  <p:stCondLst>
                                    <p:cond delay="0"/>
                                  </p:stCondLst>
                                  <p:childTnLst>
                                    <p:animRot by="5400000">
                                      <p:cBhvr>
                                        <p:cTn id="14" dur="1350" fill="hold"/>
                                        <p:tgtEl>
                                          <p:spTgt spid="231"/>
                                        </p:tgtEl>
                                        <p:attrNameLst>
                                          <p:attrName>r</p:attrName>
                                        </p:attrNameLst>
                                      </p:cBhvr>
                                    </p:animRot>
                                  </p:childTnLst>
                                </p:cTn>
                              </p:par>
                              <p:par>
                                <p:cTn id="15" presetID="8" presetClass="emph" presetSubtype="0" fill="hold" grpId="2" nodeType="withEffect">
                                  <p:stCondLst>
                                    <p:cond delay="0"/>
                                  </p:stCondLst>
                                  <p:childTnLst>
                                    <p:animRot by="21600000">
                                      <p:cBhvr>
                                        <p:cTn id="16" dur="2000" fill="hold"/>
                                        <p:tgtEl>
                                          <p:spTgt spid="231"/>
                                        </p:tgtEl>
                                        <p:attrNameLst>
                                          <p:attrName>r</p:attrName>
                                        </p:attrNameLst>
                                      </p:cBhvr>
                                    </p:animRot>
                                  </p:childTnLst>
                                </p:cTn>
                              </p:par>
                              <p:par>
                                <p:cTn id="17" presetID="8" presetClass="emph" presetSubtype="0" fill="hold" grpId="3" nodeType="withEffect">
                                  <p:stCondLst>
                                    <p:cond delay="0"/>
                                  </p:stCondLst>
                                  <p:childTnLst>
                                    <p:animRot by="21600000">
                                      <p:cBhvr>
                                        <p:cTn id="18" dur="2000" fill="hold"/>
                                        <p:tgtEl>
                                          <p:spTgt spid="231"/>
                                        </p:tgtEl>
                                        <p:attrNameLst>
                                          <p:attrName>r</p:attrName>
                                        </p:attrNameLst>
                                      </p:cBhvr>
                                    </p:animRot>
                                  </p:childTnLst>
                                </p:cTn>
                              </p:par>
                              <p:par>
                                <p:cTn id="19" presetID="53" presetClass="entr" presetSubtype="16" repeatCount="2000" fill="hold" nodeType="withEffect">
                                  <p:stCondLst>
                                    <p:cond delay="200"/>
                                  </p:stCondLst>
                                  <p:childTnLst>
                                    <p:set>
                                      <p:cBhvr>
                                        <p:cTn id="20" dur="1" fill="hold">
                                          <p:stCondLst>
                                            <p:cond delay="0"/>
                                          </p:stCondLst>
                                        </p:cTn>
                                        <p:tgtEl>
                                          <p:spTgt spid="178"/>
                                        </p:tgtEl>
                                        <p:attrNameLst>
                                          <p:attrName>style.visibility</p:attrName>
                                        </p:attrNameLst>
                                      </p:cBhvr>
                                      <p:to>
                                        <p:strVal val="visible"/>
                                      </p:to>
                                    </p:set>
                                    <p:anim calcmode="lin" valueType="num">
                                      <p:cBhvr>
                                        <p:cTn id="21" dur="250" fill="hold"/>
                                        <p:tgtEl>
                                          <p:spTgt spid="178"/>
                                        </p:tgtEl>
                                        <p:attrNameLst>
                                          <p:attrName>ppt_w</p:attrName>
                                        </p:attrNameLst>
                                      </p:cBhvr>
                                      <p:tavLst>
                                        <p:tav tm="0">
                                          <p:val>
                                            <p:fltVal val="0"/>
                                          </p:val>
                                        </p:tav>
                                        <p:tav tm="100000">
                                          <p:val>
                                            <p:strVal val="#ppt_w"/>
                                          </p:val>
                                        </p:tav>
                                      </p:tavLst>
                                    </p:anim>
                                    <p:anim calcmode="lin" valueType="num">
                                      <p:cBhvr>
                                        <p:cTn id="22" dur="250" fill="hold"/>
                                        <p:tgtEl>
                                          <p:spTgt spid="178"/>
                                        </p:tgtEl>
                                        <p:attrNameLst>
                                          <p:attrName>ppt_h</p:attrName>
                                        </p:attrNameLst>
                                      </p:cBhvr>
                                      <p:tavLst>
                                        <p:tav tm="0">
                                          <p:val>
                                            <p:fltVal val="0"/>
                                          </p:val>
                                        </p:tav>
                                        <p:tav tm="100000">
                                          <p:val>
                                            <p:strVal val="#ppt_h"/>
                                          </p:val>
                                        </p:tav>
                                      </p:tavLst>
                                    </p:anim>
                                    <p:animEffect transition="in" filter="fade">
                                      <p:cBhvr>
                                        <p:cTn id="23" dur="250"/>
                                        <p:tgtEl>
                                          <p:spTgt spid="178"/>
                                        </p:tgtEl>
                                      </p:cBhvr>
                                    </p:animEffect>
                                  </p:childTnLst>
                                </p:cTn>
                              </p:par>
                              <p:par>
                                <p:cTn id="24" presetID="53" presetClass="entr" presetSubtype="16" repeatCount="2000" fill="hold" nodeType="withEffect">
                                  <p:stCondLst>
                                    <p:cond delay="500"/>
                                  </p:stCondLst>
                                  <p:childTnLst>
                                    <p:set>
                                      <p:cBhvr>
                                        <p:cTn id="25" dur="1" fill="hold">
                                          <p:stCondLst>
                                            <p:cond delay="0"/>
                                          </p:stCondLst>
                                        </p:cTn>
                                        <p:tgtEl>
                                          <p:spTgt spid="175"/>
                                        </p:tgtEl>
                                        <p:attrNameLst>
                                          <p:attrName>style.visibility</p:attrName>
                                        </p:attrNameLst>
                                      </p:cBhvr>
                                      <p:to>
                                        <p:strVal val="visible"/>
                                      </p:to>
                                    </p:set>
                                    <p:anim calcmode="lin" valueType="num">
                                      <p:cBhvr>
                                        <p:cTn id="26" dur="250" fill="hold"/>
                                        <p:tgtEl>
                                          <p:spTgt spid="175"/>
                                        </p:tgtEl>
                                        <p:attrNameLst>
                                          <p:attrName>ppt_w</p:attrName>
                                        </p:attrNameLst>
                                      </p:cBhvr>
                                      <p:tavLst>
                                        <p:tav tm="0">
                                          <p:val>
                                            <p:fltVal val="0"/>
                                          </p:val>
                                        </p:tav>
                                        <p:tav tm="100000">
                                          <p:val>
                                            <p:strVal val="#ppt_w"/>
                                          </p:val>
                                        </p:tav>
                                      </p:tavLst>
                                    </p:anim>
                                    <p:anim calcmode="lin" valueType="num">
                                      <p:cBhvr>
                                        <p:cTn id="27" dur="250" fill="hold"/>
                                        <p:tgtEl>
                                          <p:spTgt spid="175"/>
                                        </p:tgtEl>
                                        <p:attrNameLst>
                                          <p:attrName>ppt_h</p:attrName>
                                        </p:attrNameLst>
                                      </p:cBhvr>
                                      <p:tavLst>
                                        <p:tav tm="0">
                                          <p:val>
                                            <p:fltVal val="0"/>
                                          </p:val>
                                        </p:tav>
                                        <p:tav tm="100000">
                                          <p:val>
                                            <p:strVal val="#ppt_h"/>
                                          </p:val>
                                        </p:tav>
                                      </p:tavLst>
                                    </p:anim>
                                    <p:animEffect transition="in" filter="fade">
                                      <p:cBhvr>
                                        <p:cTn id="28" dur="250"/>
                                        <p:tgtEl>
                                          <p:spTgt spid="175"/>
                                        </p:tgtEl>
                                      </p:cBhvr>
                                    </p:animEffect>
                                  </p:childTnLst>
                                </p:cTn>
                              </p:par>
                              <p:par>
                                <p:cTn id="29" presetID="53" presetClass="entr" presetSubtype="16" repeatCount="2000" fill="hold" nodeType="withEffect">
                                  <p:stCondLst>
                                    <p:cond delay="800"/>
                                  </p:stCondLst>
                                  <p:childTnLst>
                                    <p:set>
                                      <p:cBhvr>
                                        <p:cTn id="30" dur="1" fill="hold">
                                          <p:stCondLst>
                                            <p:cond delay="0"/>
                                          </p:stCondLst>
                                        </p:cTn>
                                        <p:tgtEl>
                                          <p:spTgt spid="172"/>
                                        </p:tgtEl>
                                        <p:attrNameLst>
                                          <p:attrName>style.visibility</p:attrName>
                                        </p:attrNameLst>
                                      </p:cBhvr>
                                      <p:to>
                                        <p:strVal val="visible"/>
                                      </p:to>
                                    </p:set>
                                    <p:anim calcmode="lin" valueType="num">
                                      <p:cBhvr>
                                        <p:cTn id="31" dur="250" fill="hold"/>
                                        <p:tgtEl>
                                          <p:spTgt spid="172"/>
                                        </p:tgtEl>
                                        <p:attrNameLst>
                                          <p:attrName>ppt_w</p:attrName>
                                        </p:attrNameLst>
                                      </p:cBhvr>
                                      <p:tavLst>
                                        <p:tav tm="0">
                                          <p:val>
                                            <p:fltVal val="0"/>
                                          </p:val>
                                        </p:tav>
                                        <p:tav tm="100000">
                                          <p:val>
                                            <p:strVal val="#ppt_w"/>
                                          </p:val>
                                        </p:tav>
                                      </p:tavLst>
                                    </p:anim>
                                    <p:anim calcmode="lin" valueType="num">
                                      <p:cBhvr>
                                        <p:cTn id="32" dur="250" fill="hold"/>
                                        <p:tgtEl>
                                          <p:spTgt spid="172"/>
                                        </p:tgtEl>
                                        <p:attrNameLst>
                                          <p:attrName>ppt_h</p:attrName>
                                        </p:attrNameLst>
                                      </p:cBhvr>
                                      <p:tavLst>
                                        <p:tav tm="0">
                                          <p:val>
                                            <p:fltVal val="0"/>
                                          </p:val>
                                        </p:tav>
                                        <p:tav tm="100000">
                                          <p:val>
                                            <p:strVal val="#ppt_h"/>
                                          </p:val>
                                        </p:tav>
                                      </p:tavLst>
                                    </p:anim>
                                    <p:animEffect transition="in" filter="fade">
                                      <p:cBhvr>
                                        <p:cTn id="33" dur="250"/>
                                        <p:tgtEl>
                                          <p:spTgt spid="172"/>
                                        </p:tgtEl>
                                      </p:cBhvr>
                                    </p:animEffect>
                                  </p:childTnLst>
                                </p:cTn>
                              </p:par>
                              <p:par>
                                <p:cTn id="34" presetID="53" presetClass="entr" presetSubtype="16" repeatCount="2000" fill="hold" nodeType="withEffect">
                                  <p:stCondLst>
                                    <p:cond delay="1100"/>
                                  </p:stCondLst>
                                  <p:childTnLst>
                                    <p:set>
                                      <p:cBhvr>
                                        <p:cTn id="35" dur="1" fill="hold">
                                          <p:stCondLst>
                                            <p:cond delay="0"/>
                                          </p:stCondLst>
                                        </p:cTn>
                                        <p:tgtEl>
                                          <p:spTgt spid="169"/>
                                        </p:tgtEl>
                                        <p:attrNameLst>
                                          <p:attrName>style.visibility</p:attrName>
                                        </p:attrNameLst>
                                      </p:cBhvr>
                                      <p:to>
                                        <p:strVal val="visible"/>
                                      </p:to>
                                    </p:set>
                                    <p:anim calcmode="lin" valueType="num">
                                      <p:cBhvr>
                                        <p:cTn id="36" dur="250" fill="hold"/>
                                        <p:tgtEl>
                                          <p:spTgt spid="169"/>
                                        </p:tgtEl>
                                        <p:attrNameLst>
                                          <p:attrName>ppt_w</p:attrName>
                                        </p:attrNameLst>
                                      </p:cBhvr>
                                      <p:tavLst>
                                        <p:tav tm="0">
                                          <p:val>
                                            <p:fltVal val="0"/>
                                          </p:val>
                                        </p:tav>
                                        <p:tav tm="100000">
                                          <p:val>
                                            <p:strVal val="#ppt_w"/>
                                          </p:val>
                                        </p:tav>
                                      </p:tavLst>
                                    </p:anim>
                                    <p:anim calcmode="lin" valueType="num">
                                      <p:cBhvr>
                                        <p:cTn id="37" dur="250" fill="hold"/>
                                        <p:tgtEl>
                                          <p:spTgt spid="169"/>
                                        </p:tgtEl>
                                        <p:attrNameLst>
                                          <p:attrName>ppt_h</p:attrName>
                                        </p:attrNameLst>
                                      </p:cBhvr>
                                      <p:tavLst>
                                        <p:tav tm="0">
                                          <p:val>
                                            <p:fltVal val="0"/>
                                          </p:val>
                                        </p:tav>
                                        <p:tav tm="100000">
                                          <p:val>
                                            <p:strVal val="#ppt_h"/>
                                          </p:val>
                                        </p:tav>
                                      </p:tavLst>
                                    </p:anim>
                                    <p:animEffect transition="in" filter="fade">
                                      <p:cBhvr>
                                        <p:cTn id="38" dur="250"/>
                                        <p:tgtEl>
                                          <p:spTgt spid="169"/>
                                        </p:tgtEl>
                                      </p:cBhvr>
                                    </p:animEffect>
                                  </p:childTnLst>
                                </p:cTn>
                              </p:par>
                              <p:par>
                                <p:cTn id="39" presetID="8" presetClass="emph" presetSubtype="0" repeatCount="2000" fill="hold" nodeType="withEffect">
                                  <p:stCondLst>
                                    <p:cond delay="0"/>
                                  </p:stCondLst>
                                  <p:childTnLst>
                                    <p:animRot by="5400000">
                                      <p:cBhvr>
                                        <p:cTn id="40" dur="1350" fill="hold"/>
                                        <p:tgtEl>
                                          <p:spTgt spid="178"/>
                                        </p:tgtEl>
                                        <p:attrNameLst>
                                          <p:attrName>r</p:attrName>
                                        </p:attrNameLst>
                                      </p:cBhvr>
                                    </p:animRot>
                                  </p:childTnLst>
                                </p:cTn>
                              </p:par>
                              <p:par>
                                <p:cTn id="41" presetID="8" presetClass="emph" presetSubtype="0" repeatCount="2000" fill="hold" nodeType="withEffect">
                                  <p:stCondLst>
                                    <p:cond delay="0"/>
                                  </p:stCondLst>
                                  <p:childTnLst>
                                    <p:animRot by="5400000">
                                      <p:cBhvr>
                                        <p:cTn id="42" dur="1350" fill="hold"/>
                                        <p:tgtEl>
                                          <p:spTgt spid="175"/>
                                        </p:tgtEl>
                                        <p:attrNameLst>
                                          <p:attrName>r</p:attrName>
                                        </p:attrNameLst>
                                      </p:cBhvr>
                                    </p:animRot>
                                  </p:childTnLst>
                                </p:cTn>
                              </p:par>
                              <p:par>
                                <p:cTn id="43" presetID="8" presetClass="emph" presetSubtype="0" repeatCount="2000" fill="hold" nodeType="withEffect">
                                  <p:stCondLst>
                                    <p:cond delay="0"/>
                                  </p:stCondLst>
                                  <p:childTnLst>
                                    <p:animRot by="5400000">
                                      <p:cBhvr>
                                        <p:cTn id="44" dur="1350" fill="hold"/>
                                        <p:tgtEl>
                                          <p:spTgt spid="172"/>
                                        </p:tgtEl>
                                        <p:attrNameLst>
                                          <p:attrName>r</p:attrName>
                                        </p:attrNameLst>
                                      </p:cBhvr>
                                    </p:animRot>
                                  </p:childTnLst>
                                </p:cTn>
                              </p:par>
                              <p:par>
                                <p:cTn id="45" presetID="8" presetClass="emph" presetSubtype="0" repeatCount="2000" fill="hold" nodeType="withEffect">
                                  <p:stCondLst>
                                    <p:cond delay="0"/>
                                  </p:stCondLst>
                                  <p:childTnLst>
                                    <p:animRot by="5400000">
                                      <p:cBhvr>
                                        <p:cTn id="46" dur="1350" fill="hold"/>
                                        <p:tgtEl>
                                          <p:spTgt spid="169"/>
                                        </p:tgtEl>
                                        <p:attrNameLst>
                                          <p:attrName>r</p:attrName>
                                        </p:attrNameLst>
                                      </p:cBhvr>
                                    </p:animRot>
                                  </p:childTnLst>
                                </p:cTn>
                              </p:par>
                              <p:par>
                                <p:cTn id="47" presetID="21" presetClass="entr" presetSubtype="1" fill="hold" grpId="0" nodeType="withEffect">
                                  <p:stCondLst>
                                    <p:cond delay="150"/>
                                  </p:stCondLst>
                                  <p:childTnLst>
                                    <p:set>
                                      <p:cBhvr>
                                        <p:cTn id="48" dur="1" fill="hold">
                                          <p:stCondLst>
                                            <p:cond delay="0"/>
                                          </p:stCondLst>
                                        </p:cTn>
                                        <p:tgtEl>
                                          <p:spTgt spid="181"/>
                                        </p:tgtEl>
                                        <p:attrNameLst>
                                          <p:attrName>style.visibility</p:attrName>
                                        </p:attrNameLst>
                                      </p:cBhvr>
                                      <p:to>
                                        <p:strVal val="visible"/>
                                      </p:to>
                                    </p:set>
                                    <p:animEffect transition="in" filter="wheel(1)">
                                      <p:cBhvr>
                                        <p:cTn id="49" dur="1350"/>
                                        <p:tgtEl>
                                          <p:spTgt spid="181"/>
                                        </p:tgtEl>
                                      </p:cBhvr>
                                    </p:animEffect>
                                  </p:childTnLst>
                                </p:cTn>
                              </p:par>
                              <p:par>
                                <p:cTn id="50" presetID="8" presetClass="emph" presetSubtype="0" fill="hold" grpId="1" nodeType="withEffect">
                                  <p:stCondLst>
                                    <p:cond delay="150"/>
                                  </p:stCondLst>
                                  <p:childTnLst>
                                    <p:animRot by="5400000">
                                      <p:cBhvr>
                                        <p:cTn id="51" dur="1350" fill="hold"/>
                                        <p:tgtEl>
                                          <p:spTgt spid="181"/>
                                        </p:tgtEl>
                                        <p:attrNameLst>
                                          <p:attrName>r</p:attrName>
                                        </p:attrNameLst>
                                      </p:cBhvr>
                                    </p:animRot>
                                  </p:childTnLst>
                                </p:cTn>
                              </p:par>
                              <p:par>
                                <p:cTn id="52" presetID="53" presetClass="entr" presetSubtype="16" repeatCount="2000" fill="hold" grpId="0" nodeType="withEffect">
                                  <p:stCondLst>
                                    <p:cond delay="0"/>
                                  </p:stCondLst>
                                  <p:childTnLst>
                                    <p:set>
                                      <p:cBhvr>
                                        <p:cTn id="53" dur="1" fill="hold">
                                          <p:stCondLst>
                                            <p:cond delay="2000"/>
                                          </p:stCondLst>
                                        </p:cTn>
                                        <p:tgtEl>
                                          <p:spTgt spid="206"/>
                                        </p:tgtEl>
                                        <p:attrNameLst>
                                          <p:attrName>style.visibility</p:attrName>
                                        </p:attrNameLst>
                                      </p:cBhvr>
                                      <p:to>
                                        <p:strVal val="visible"/>
                                      </p:to>
                                    </p:set>
                                    <p:anim calcmode="lin" valueType="num">
                                      <p:cBhvr>
                                        <p:cTn id="54" dur="500" fill="hold">
                                          <p:stCondLst>
                                            <p:cond delay="2000"/>
                                          </p:stCondLst>
                                        </p:cTn>
                                        <p:tgtEl>
                                          <p:spTgt spid="206"/>
                                        </p:tgtEl>
                                        <p:attrNameLst>
                                          <p:attrName>ppt_w</p:attrName>
                                        </p:attrNameLst>
                                      </p:cBhvr>
                                      <p:tavLst>
                                        <p:tav tm="0">
                                          <p:val>
                                            <p:fltVal val="0"/>
                                          </p:val>
                                        </p:tav>
                                        <p:tav tm="100000">
                                          <p:val>
                                            <p:strVal val="#ppt_w"/>
                                          </p:val>
                                        </p:tav>
                                      </p:tavLst>
                                    </p:anim>
                                    <p:anim calcmode="lin" valueType="num">
                                      <p:cBhvr>
                                        <p:cTn id="55" dur="500" fill="hold">
                                          <p:stCondLst>
                                            <p:cond delay="2000"/>
                                          </p:stCondLst>
                                        </p:cTn>
                                        <p:tgtEl>
                                          <p:spTgt spid="206"/>
                                        </p:tgtEl>
                                        <p:attrNameLst>
                                          <p:attrName>ppt_h</p:attrName>
                                        </p:attrNameLst>
                                      </p:cBhvr>
                                      <p:tavLst>
                                        <p:tav tm="0">
                                          <p:val>
                                            <p:fltVal val="0"/>
                                          </p:val>
                                        </p:tav>
                                        <p:tav tm="100000">
                                          <p:val>
                                            <p:strVal val="#ppt_h"/>
                                          </p:val>
                                        </p:tav>
                                      </p:tavLst>
                                    </p:anim>
                                    <p:animEffect transition="in" filter="fade">
                                      <p:cBhvr>
                                        <p:cTn id="56" dur="500">
                                          <p:stCondLst>
                                            <p:cond delay="2000"/>
                                          </p:stCondLst>
                                        </p:cTn>
                                        <p:tgtEl>
                                          <p:spTgt spid="206"/>
                                        </p:tgtEl>
                                      </p:cBhvr>
                                    </p:animEffect>
                                    <p:anim to="" calcmode="lin" valueType="num">
                                      <p:cBhvr>
                                        <p:cTn id="57" dur="1500" fill="hold">
                                          <p:stCondLst>
                                            <p:cond delay="2500"/>
                                          </p:stCondLst>
                                        </p:cTn>
                                        <p:tgtEl>
                                          <p:spTgt spid="206"/>
                                        </p:tgtEl>
                                        <p:attrNameLst>
                                          <p:attrName/>
                                        </p:attrNameLst>
                                      </p:cBhvr>
                                    </p:anim>
                                  </p:childTnLst>
                                </p:cTn>
                              </p:par>
                              <p:par>
                                <p:cTn id="58" presetID="53" presetClass="entr" presetSubtype="16" repeatCount="2000" fill="hold" grpId="0" nodeType="withEffect">
                                  <p:stCondLst>
                                    <p:cond delay="0"/>
                                  </p:stCondLst>
                                  <p:childTnLst>
                                    <p:set>
                                      <p:cBhvr>
                                        <p:cTn id="59" dur="1" fill="hold">
                                          <p:stCondLst>
                                            <p:cond delay="1875"/>
                                          </p:stCondLst>
                                        </p:cTn>
                                        <p:tgtEl>
                                          <p:spTgt spid="190"/>
                                        </p:tgtEl>
                                        <p:attrNameLst>
                                          <p:attrName>style.visibility</p:attrName>
                                        </p:attrNameLst>
                                      </p:cBhvr>
                                      <p:to>
                                        <p:strVal val="visible"/>
                                      </p:to>
                                    </p:set>
                                    <p:anim calcmode="lin" valueType="num">
                                      <p:cBhvr>
                                        <p:cTn id="60" dur="469" fill="hold">
                                          <p:stCondLst>
                                            <p:cond delay="1875"/>
                                          </p:stCondLst>
                                        </p:cTn>
                                        <p:tgtEl>
                                          <p:spTgt spid="190"/>
                                        </p:tgtEl>
                                        <p:attrNameLst>
                                          <p:attrName>ppt_w</p:attrName>
                                        </p:attrNameLst>
                                      </p:cBhvr>
                                      <p:tavLst>
                                        <p:tav tm="0">
                                          <p:val>
                                            <p:fltVal val="0"/>
                                          </p:val>
                                        </p:tav>
                                        <p:tav tm="100000">
                                          <p:val>
                                            <p:strVal val="#ppt_w"/>
                                          </p:val>
                                        </p:tav>
                                      </p:tavLst>
                                    </p:anim>
                                    <p:anim calcmode="lin" valueType="num">
                                      <p:cBhvr>
                                        <p:cTn id="61" dur="469" fill="hold">
                                          <p:stCondLst>
                                            <p:cond delay="1875"/>
                                          </p:stCondLst>
                                        </p:cTn>
                                        <p:tgtEl>
                                          <p:spTgt spid="190"/>
                                        </p:tgtEl>
                                        <p:attrNameLst>
                                          <p:attrName>ppt_h</p:attrName>
                                        </p:attrNameLst>
                                      </p:cBhvr>
                                      <p:tavLst>
                                        <p:tav tm="0">
                                          <p:val>
                                            <p:fltVal val="0"/>
                                          </p:val>
                                        </p:tav>
                                        <p:tav tm="100000">
                                          <p:val>
                                            <p:strVal val="#ppt_h"/>
                                          </p:val>
                                        </p:tav>
                                      </p:tavLst>
                                    </p:anim>
                                    <p:animEffect transition="in" filter="fade">
                                      <p:cBhvr>
                                        <p:cTn id="62" dur="469">
                                          <p:stCondLst>
                                            <p:cond delay="1875"/>
                                          </p:stCondLst>
                                        </p:cTn>
                                        <p:tgtEl>
                                          <p:spTgt spid="190"/>
                                        </p:tgtEl>
                                      </p:cBhvr>
                                    </p:animEffect>
                                    <p:anim to="" calcmode="lin" valueType="num">
                                      <p:cBhvr>
                                        <p:cTn id="63" dur="1406" fill="hold">
                                          <p:stCondLst>
                                            <p:cond delay="2344"/>
                                          </p:stCondLst>
                                        </p:cTn>
                                        <p:tgtEl>
                                          <p:spTgt spid="190"/>
                                        </p:tgtEl>
                                        <p:attrNameLst>
                                          <p:attrName/>
                                        </p:attrNameLst>
                                      </p:cBhvr>
                                    </p:anim>
                                  </p:childTnLst>
                                </p:cTn>
                              </p:par>
                              <p:par>
                                <p:cTn id="64" presetID="53" presetClass="entr" presetSubtype="16" repeatCount="2000" fill="hold" grpId="0" nodeType="withEffect">
                                  <p:stCondLst>
                                    <p:cond delay="250"/>
                                  </p:stCondLst>
                                  <p:childTnLst>
                                    <p:set>
                                      <p:cBhvr>
                                        <p:cTn id="65" dur="1" fill="hold">
                                          <p:stCondLst>
                                            <p:cond delay="1750"/>
                                          </p:stCondLst>
                                        </p:cTn>
                                        <p:tgtEl>
                                          <p:spTgt spid="205"/>
                                        </p:tgtEl>
                                        <p:attrNameLst>
                                          <p:attrName>style.visibility</p:attrName>
                                        </p:attrNameLst>
                                      </p:cBhvr>
                                      <p:to>
                                        <p:strVal val="visible"/>
                                      </p:to>
                                    </p:set>
                                    <p:anim calcmode="lin" valueType="num">
                                      <p:cBhvr>
                                        <p:cTn id="66" dur="438" fill="hold">
                                          <p:stCondLst>
                                            <p:cond delay="1750"/>
                                          </p:stCondLst>
                                        </p:cTn>
                                        <p:tgtEl>
                                          <p:spTgt spid="205"/>
                                        </p:tgtEl>
                                        <p:attrNameLst>
                                          <p:attrName>ppt_w</p:attrName>
                                        </p:attrNameLst>
                                      </p:cBhvr>
                                      <p:tavLst>
                                        <p:tav tm="0">
                                          <p:val>
                                            <p:fltVal val="0"/>
                                          </p:val>
                                        </p:tav>
                                        <p:tav tm="100000">
                                          <p:val>
                                            <p:strVal val="#ppt_w"/>
                                          </p:val>
                                        </p:tav>
                                      </p:tavLst>
                                    </p:anim>
                                    <p:anim calcmode="lin" valueType="num">
                                      <p:cBhvr>
                                        <p:cTn id="67" dur="438" fill="hold">
                                          <p:stCondLst>
                                            <p:cond delay="1750"/>
                                          </p:stCondLst>
                                        </p:cTn>
                                        <p:tgtEl>
                                          <p:spTgt spid="205"/>
                                        </p:tgtEl>
                                        <p:attrNameLst>
                                          <p:attrName>ppt_h</p:attrName>
                                        </p:attrNameLst>
                                      </p:cBhvr>
                                      <p:tavLst>
                                        <p:tav tm="0">
                                          <p:val>
                                            <p:fltVal val="0"/>
                                          </p:val>
                                        </p:tav>
                                        <p:tav tm="100000">
                                          <p:val>
                                            <p:strVal val="#ppt_h"/>
                                          </p:val>
                                        </p:tav>
                                      </p:tavLst>
                                    </p:anim>
                                    <p:animEffect transition="in" filter="fade">
                                      <p:cBhvr>
                                        <p:cTn id="68" dur="438">
                                          <p:stCondLst>
                                            <p:cond delay="1750"/>
                                          </p:stCondLst>
                                        </p:cTn>
                                        <p:tgtEl>
                                          <p:spTgt spid="205"/>
                                        </p:tgtEl>
                                      </p:cBhvr>
                                    </p:animEffect>
                                    <p:anim to="" calcmode="lin" valueType="num">
                                      <p:cBhvr>
                                        <p:cTn id="69" dur="1313" fill="hold">
                                          <p:stCondLst>
                                            <p:cond delay="2188"/>
                                          </p:stCondLst>
                                        </p:cTn>
                                        <p:tgtEl>
                                          <p:spTgt spid="205"/>
                                        </p:tgtEl>
                                        <p:attrNameLst>
                                          <p:attrName/>
                                        </p:attrNameLst>
                                      </p:cBhvr>
                                    </p:anim>
                                  </p:childTnLst>
                                </p:cTn>
                              </p:par>
                              <p:par>
                                <p:cTn id="70" presetID="53" presetClass="entr" presetSubtype="16" repeatCount="2000" fill="hold" grpId="0" nodeType="withEffect">
                                  <p:stCondLst>
                                    <p:cond delay="250"/>
                                  </p:stCondLst>
                                  <p:childTnLst>
                                    <p:set>
                                      <p:cBhvr>
                                        <p:cTn id="71" dur="1" fill="hold">
                                          <p:stCondLst>
                                            <p:cond delay="1750"/>
                                          </p:stCondLst>
                                        </p:cTn>
                                        <p:tgtEl>
                                          <p:spTgt spid="186"/>
                                        </p:tgtEl>
                                        <p:attrNameLst>
                                          <p:attrName>style.visibility</p:attrName>
                                        </p:attrNameLst>
                                      </p:cBhvr>
                                      <p:to>
                                        <p:strVal val="visible"/>
                                      </p:to>
                                    </p:set>
                                    <p:anim calcmode="lin" valueType="num">
                                      <p:cBhvr>
                                        <p:cTn id="72" dur="438" fill="hold">
                                          <p:stCondLst>
                                            <p:cond delay="1750"/>
                                          </p:stCondLst>
                                        </p:cTn>
                                        <p:tgtEl>
                                          <p:spTgt spid="186"/>
                                        </p:tgtEl>
                                        <p:attrNameLst>
                                          <p:attrName>ppt_w</p:attrName>
                                        </p:attrNameLst>
                                      </p:cBhvr>
                                      <p:tavLst>
                                        <p:tav tm="0">
                                          <p:val>
                                            <p:fltVal val="0"/>
                                          </p:val>
                                        </p:tav>
                                        <p:tav tm="100000">
                                          <p:val>
                                            <p:strVal val="#ppt_w"/>
                                          </p:val>
                                        </p:tav>
                                      </p:tavLst>
                                    </p:anim>
                                    <p:anim calcmode="lin" valueType="num">
                                      <p:cBhvr>
                                        <p:cTn id="73" dur="438" fill="hold">
                                          <p:stCondLst>
                                            <p:cond delay="1750"/>
                                          </p:stCondLst>
                                        </p:cTn>
                                        <p:tgtEl>
                                          <p:spTgt spid="186"/>
                                        </p:tgtEl>
                                        <p:attrNameLst>
                                          <p:attrName>ppt_h</p:attrName>
                                        </p:attrNameLst>
                                      </p:cBhvr>
                                      <p:tavLst>
                                        <p:tav tm="0">
                                          <p:val>
                                            <p:fltVal val="0"/>
                                          </p:val>
                                        </p:tav>
                                        <p:tav tm="100000">
                                          <p:val>
                                            <p:strVal val="#ppt_h"/>
                                          </p:val>
                                        </p:tav>
                                      </p:tavLst>
                                    </p:anim>
                                    <p:animEffect transition="in" filter="fade">
                                      <p:cBhvr>
                                        <p:cTn id="74" dur="438">
                                          <p:stCondLst>
                                            <p:cond delay="1750"/>
                                          </p:stCondLst>
                                        </p:cTn>
                                        <p:tgtEl>
                                          <p:spTgt spid="186"/>
                                        </p:tgtEl>
                                      </p:cBhvr>
                                    </p:animEffect>
                                    <p:anim to="" calcmode="lin" valueType="num">
                                      <p:cBhvr>
                                        <p:cTn id="75" dur="1313" fill="hold">
                                          <p:stCondLst>
                                            <p:cond delay="2188"/>
                                          </p:stCondLst>
                                        </p:cTn>
                                        <p:tgtEl>
                                          <p:spTgt spid="186"/>
                                        </p:tgtEl>
                                        <p:attrNameLst>
                                          <p:attrName/>
                                        </p:attrNameLst>
                                      </p:cBhvr>
                                    </p:anim>
                                  </p:childTnLst>
                                </p:cTn>
                              </p:par>
                              <p:par>
                                <p:cTn id="76" presetID="53" presetClass="entr" presetSubtype="16" repeatCount="2000" fill="hold" grpId="0" nodeType="withEffect">
                                  <p:stCondLst>
                                    <p:cond delay="250"/>
                                  </p:stCondLst>
                                  <p:childTnLst>
                                    <p:set>
                                      <p:cBhvr>
                                        <p:cTn id="77" dur="1" fill="hold">
                                          <p:stCondLst>
                                            <p:cond delay="1250"/>
                                          </p:stCondLst>
                                        </p:cTn>
                                        <p:tgtEl>
                                          <p:spTgt spid="208"/>
                                        </p:tgtEl>
                                        <p:attrNameLst>
                                          <p:attrName>style.visibility</p:attrName>
                                        </p:attrNameLst>
                                      </p:cBhvr>
                                      <p:to>
                                        <p:strVal val="visible"/>
                                      </p:to>
                                    </p:set>
                                    <p:anim calcmode="lin" valueType="num">
                                      <p:cBhvr>
                                        <p:cTn id="78" dur="313" fill="hold">
                                          <p:stCondLst>
                                            <p:cond delay="1250"/>
                                          </p:stCondLst>
                                        </p:cTn>
                                        <p:tgtEl>
                                          <p:spTgt spid="208"/>
                                        </p:tgtEl>
                                        <p:attrNameLst>
                                          <p:attrName>ppt_w</p:attrName>
                                        </p:attrNameLst>
                                      </p:cBhvr>
                                      <p:tavLst>
                                        <p:tav tm="0">
                                          <p:val>
                                            <p:fltVal val="0"/>
                                          </p:val>
                                        </p:tav>
                                        <p:tav tm="100000">
                                          <p:val>
                                            <p:strVal val="#ppt_w"/>
                                          </p:val>
                                        </p:tav>
                                      </p:tavLst>
                                    </p:anim>
                                    <p:anim calcmode="lin" valueType="num">
                                      <p:cBhvr>
                                        <p:cTn id="79" dur="313" fill="hold">
                                          <p:stCondLst>
                                            <p:cond delay="1250"/>
                                          </p:stCondLst>
                                        </p:cTn>
                                        <p:tgtEl>
                                          <p:spTgt spid="208"/>
                                        </p:tgtEl>
                                        <p:attrNameLst>
                                          <p:attrName>ppt_h</p:attrName>
                                        </p:attrNameLst>
                                      </p:cBhvr>
                                      <p:tavLst>
                                        <p:tav tm="0">
                                          <p:val>
                                            <p:fltVal val="0"/>
                                          </p:val>
                                        </p:tav>
                                        <p:tav tm="100000">
                                          <p:val>
                                            <p:strVal val="#ppt_h"/>
                                          </p:val>
                                        </p:tav>
                                      </p:tavLst>
                                    </p:anim>
                                    <p:animEffect transition="in" filter="fade">
                                      <p:cBhvr>
                                        <p:cTn id="80" dur="313">
                                          <p:stCondLst>
                                            <p:cond delay="1250"/>
                                          </p:stCondLst>
                                        </p:cTn>
                                        <p:tgtEl>
                                          <p:spTgt spid="208"/>
                                        </p:tgtEl>
                                      </p:cBhvr>
                                    </p:animEffect>
                                    <p:anim to="" calcmode="lin" valueType="num">
                                      <p:cBhvr>
                                        <p:cTn id="81" dur="938" fill="hold">
                                          <p:stCondLst>
                                            <p:cond delay="1563"/>
                                          </p:stCondLst>
                                        </p:cTn>
                                        <p:tgtEl>
                                          <p:spTgt spid="208"/>
                                        </p:tgtEl>
                                        <p:attrNameLst>
                                          <p:attrName/>
                                        </p:attrNameLst>
                                      </p:cBhvr>
                                    </p:anim>
                                  </p:childTnLst>
                                </p:cTn>
                              </p:par>
                              <p:par>
                                <p:cTn id="82" presetID="53" presetClass="entr" presetSubtype="16" repeatCount="2000" fill="hold" grpId="0" nodeType="withEffect">
                                  <p:stCondLst>
                                    <p:cond delay="500"/>
                                  </p:stCondLst>
                                  <p:childTnLst>
                                    <p:set>
                                      <p:cBhvr>
                                        <p:cTn id="83" dur="1" fill="hold">
                                          <p:stCondLst>
                                            <p:cond delay="1875"/>
                                          </p:stCondLst>
                                        </p:cTn>
                                        <p:tgtEl>
                                          <p:spTgt spid="188"/>
                                        </p:tgtEl>
                                        <p:attrNameLst>
                                          <p:attrName>style.visibility</p:attrName>
                                        </p:attrNameLst>
                                      </p:cBhvr>
                                      <p:to>
                                        <p:strVal val="visible"/>
                                      </p:to>
                                    </p:set>
                                    <p:anim calcmode="lin" valueType="num">
                                      <p:cBhvr>
                                        <p:cTn id="84" dur="469" fill="hold">
                                          <p:stCondLst>
                                            <p:cond delay="1875"/>
                                          </p:stCondLst>
                                        </p:cTn>
                                        <p:tgtEl>
                                          <p:spTgt spid="188"/>
                                        </p:tgtEl>
                                        <p:attrNameLst>
                                          <p:attrName>ppt_w</p:attrName>
                                        </p:attrNameLst>
                                      </p:cBhvr>
                                      <p:tavLst>
                                        <p:tav tm="0">
                                          <p:val>
                                            <p:fltVal val="0"/>
                                          </p:val>
                                        </p:tav>
                                        <p:tav tm="100000">
                                          <p:val>
                                            <p:strVal val="#ppt_w"/>
                                          </p:val>
                                        </p:tav>
                                      </p:tavLst>
                                    </p:anim>
                                    <p:anim calcmode="lin" valueType="num">
                                      <p:cBhvr>
                                        <p:cTn id="85" dur="469" fill="hold">
                                          <p:stCondLst>
                                            <p:cond delay="1875"/>
                                          </p:stCondLst>
                                        </p:cTn>
                                        <p:tgtEl>
                                          <p:spTgt spid="188"/>
                                        </p:tgtEl>
                                        <p:attrNameLst>
                                          <p:attrName>ppt_h</p:attrName>
                                        </p:attrNameLst>
                                      </p:cBhvr>
                                      <p:tavLst>
                                        <p:tav tm="0">
                                          <p:val>
                                            <p:fltVal val="0"/>
                                          </p:val>
                                        </p:tav>
                                        <p:tav tm="100000">
                                          <p:val>
                                            <p:strVal val="#ppt_h"/>
                                          </p:val>
                                        </p:tav>
                                      </p:tavLst>
                                    </p:anim>
                                    <p:animEffect transition="in" filter="fade">
                                      <p:cBhvr>
                                        <p:cTn id="86" dur="469">
                                          <p:stCondLst>
                                            <p:cond delay="1875"/>
                                          </p:stCondLst>
                                        </p:cTn>
                                        <p:tgtEl>
                                          <p:spTgt spid="188"/>
                                        </p:tgtEl>
                                      </p:cBhvr>
                                    </p:animEffect>
                                    <p:anim to="" calcmode="lin" valueType="num">
                                      <p:cBhvr>
                                        <p:cTn id="87" dur="1406" fill="hold">
                                          <p:stCondLst>
                                            <p:cond delay="2344"/>
                                          </p:stCondLst>
                                        </p:cTn>
                                        <p:tgtEl>
                                          <p:spTgt spid="188"/>
                                        </p:tgtEl>
                                        <p:attrNameLst>
                                          <p:attrName/>
                                        </p:attrNameLst>
                                      </p:cBhvr>
                                    </p:anim>
                                  </p:childTnLst>
                                </p:cTn>
                              </p:par>
                              <p:par>
                                <p:cTn id="88" presetID="53" presetClass="entr" presetSubtype="16" repeatCount="2000" fill="hold" grpId="0" nodeType="withEffect">
                                  <p:stCondLst>
                                    <p:cond delay="500"/>
                                  </p:stCondLst>
                                  <p:childTnLst>
                                    <p:set>
                                      <p:cBhvr>
                                        <p:cTn id="89" dur="1" fill="hold">
                                          <p:stCondLst>
                                            <p:cond delay="1750"/>
                                          </p:stCondLst>
                                        </p:cTn>
                                        <p:tgtEl>
                                          <p:spTgt spid="198"/>
                                        </p:tgtEl>
                                        <p:attrNameLst>
                                          <p:attrName>style.visibility</p:attrName>
                                        </p:attrNameLst>
                                      </p:cBhvr>
                                      <p:to>
                                        <p:strVal val="visible"/>
                                      </p:to>
                                    </p:set>
                                    <p:anim calcmode="lin" valueType="num">
                                      <p:cBhvr>
                                        <p:cTn id="90" dur="438" fill="hold">
                                          <p:stCondLst>
                                            <p:cond delay="1750"/>
                                          </p:stCondLst>
                                        </p:cTn>
                                        <p:tgtEl>
                                          <p:spTgt spid="198"/>
                                        </p:tgtEl>
                                        <p:attrNameLst>
                                          <p:attrName>ppt_w</p:attrName>
                                        </p:attrNameLst>
                                      </p:cBhvr>
                                      <p:tavLst>
                                        <p:tav tm="0">
                                          <p:val>
                                            <p:fltVal val="0"/>
                                          </p:val>
                                        </p:tav>
                                        <p:tav tm="100000">
                                          <p:val>
                                            <p:strVal val="#ppt_w"/>
                                          </p:val>
                                        </p:tav>
                                      </p:tavLst>
                                    </p:anim>
                                    <p:anim calcmode="lin" valueType="num">
                                      <p:cBhvr>
                                        <p:cTn id="91" dur="438" fill="hold">
                                          <p:stCondLst>
                                            <p:cond delay="1750"/>
                                          </p:stCondLst>
                                        </p:cTn>
                                        <p:tgtEl>
                                          <p:spTgt spid="198"/>
                                        </p:tgtEl>
                                        <p:attrNameLst>
                                          <p:attrName>ppt_h</p:attrName>
                                        </p:attrNameLst>
                                      </p:cBhvr>
                                      <p:tavLst>
                                        <p:tav tm="0">
                                          <p:val>
                                            <p:fltVal val="0"/>
                                          </p:val>
                                        </p:tav>
                                        <p:tav tm="100000">
                                          <p:val>
                                            <p:strVal val="#ppt_h"/>
                                          </p:val>
                                        </p:tav>
                                      </p:tavLst>
                                    </p:anim>
                                    <p:animEffect transition="in" filter="fade">
                                      <p:cBhvr>
                                        <p:cTn id="92" dur="438">
                                          <p:stCondLst>
                                            <p:cond delay="1750"/>
                                          </p:stCondLst>
                                        </p:cTn>
                                        <p:tgtEl>
                                          <p:spTgt spid="198"/>
                                        </p:tgtEl>
                                      </p:cBhvr>
                                    </p:animEffect>
                                    <p:anim to="" calcmode="lin" valueType="num">
                                      <p:cBhvr>
                                        <p:cTn id="93" dur="1313" fill="hold">
                                          <p:stCondLst>
                                            <p:cond delay="2188"/>
                                          </p:stCondLst>
                                        </p:cTn>
                                        <p:tgtEl>
                                          <p:spTgt spid="198"/>
                                        </p:tgtEl>
                                        <p:attrNameLst>
                                          <p:attrName/>
                                        </p:attrNameLst>
                                      </p:cBhvr>
                                    </p:anim>
                                  </p:childTnLst>
                                </p:cTn>
                              </p:par>
                              <p:par>
                                <p:cTn id="94" presetID="53" presetClass="entr" presetSubtype="16" repeatCount="2000" fill="hold" grpId="0" nodeType="withEffect">
                                  <p:stCondLst>
                                    <p:cond delay="500"/>
                                  </p:stCondLst>
                                  <p:childTnLst>
                                    <p:set>
                                      <p:cBhvr>
                                        <p:cTn id="95" dur="1" fill="hold">
                                          <p:stCondLst>
                                            <p:cond delay="1625"/>
                                          </p:stCondLst>
                                        </p:cTn>
                                        <p:tgtEl>
                                          <p:spTgt spid="184"/>
                                        </p:tgtEl>
                                        <p:attrNameLst>
                                          <p:attrName>style.visibility</p:attrName>
                                        </p:attrNameLst>
                                      </p:cBhvr>
                                      <p:to>
                                        <p:strVal val="visible"/>
                                      </p:to>
                                    </p:set>
                                    <p:anim calcmode="lin" valueType="num">
                                      <p:cBhvr>
                                        <p:cTn id="96" dur="406" fill="hold">
                                          <p:stCondLst>
                                            <p:cond delay="1625"/>
                                          </p:stCondLst>
                                        </p:cTn>
                                        <p:tgtEl>
                                          <p:spTgt spid="184"/>
                                        </p:tgtEl>
                                        <p:attrNameLst>
                                          <p:attrName>ppt_w</p:attrName>
                                        </p:attrNameLst>
                                      </p:cBhvr>
                                      <p:tavLst>
                                        <p:tav tm="0">
                                          <p:val>
                                            <p:fltVal val="0"/>
                                          </p:val>
                                        </p:tav>
                                        <p:tav tm="100000">
                                          <p:val>
                                            <p:strVal val="#ppt_w"/>
                                          </p:val>
                                        </p:tav>
                                      </p:tavLst>
                                    </p:anim>
                                    <p:anim calcmode="lin" valueType="num">
                                      <p:cBhvr>
                                        <p:cTn id="97" dur="406" fill="hold">
                                          <p:stCondLst>
                                            <p:cond delay="1625"/>
                                          </p:stCondLst>
                                        </p:cTn>
                                        <p:tgtEl>
                                          <p:spTgt spid="184"/>
                                        </p:tgtEl>
                                        <p:attrNameLst>
                                          <p:attrName>ppt_h</p:attrName>
                                        </p:attrNameLst>
                                      </p:cBhvr>
                                      <p:tavLst>
                                        <p:tav tm="0">
                                          <p:val>
                                            <p:fltVal val="0"/>
                                          </p:val>
                                        </p:tav>
                                        <p:tav tm="100000">
                                          <p:val>
                                            <p:strVal val="#ppt_h"/>
                                          </p:val>
                                        </p:tav>
                                      </p:tavLst>
                                    </p:anim>
                                    <p:animEffect transition="in" filter="fade">
                                      <p:cBhvr>
                                        <p:cTn id="98" dur="406">
                                          <p:stCondLst>
                                            <p:cond delay="1625"/>
                                          </p:stCondLst>
                                        </p:cTn>
                                        <p:tgtEl>
                                          <p:spTgt spid="184"/>
                                        </p:tgtEl>
                                      </p:cBhvr>
                                    </p:animEffect>
                                    <p:anim to="" calcmode="lin" valueType="num">
                                      <p:cBhvr>
                                        <p:cTn id="99" dur="1219" fill="hold">
                                          <p:stCondLst>
                                            <p:cond delay="2031"/>
                                          </p:stCondLst>
                                        </p:cTn>
                                        <p:tgtEl>
                                          <p:spTgt spid="184"/>
                                        </p:tgtEl>
                                        <p:attrNameLst>
                                          <p:attrName/>
                                        </p:attrNameLst>
                                      </p:cBhvr>
                                    </p:anim>
                                  </p:childTnLst>
                                </p:cTn>
                              </p:par>
                              <p:par>
                                <p:cTn id="100" presetID="53" presetClass="entr" presetSubtype="16" repeatCount="2000" fill="hold" grpId="0" nodeType="withEffect">
                                  <p:stCondLst>
                                    <p:cond delay="500"/>
                                  </p:stCondLst>
                                  <p:childTnLst>
                                    <p:set>
                                      <p:cBhvr>
                                        <p:cTn id="101" dur="1" fill="hold">
                                          <p:stCondLst>
                                            <p:cond delay="1500"/>
                                          </p:stCondLst>
                                        </p:cTn>
                                        <p:tgtEl>
                                          <p:spTgt spid="203"/>
                                        </p:tgtEl>
                                        <p:attrNameLst>
                                          <p:attrName>style.visibility</p:attrName>
                                        </p:attrNameLst>
                                      </p:cBhvr>
                                      <p:to>
                                        <p:strVal val="visible"/>
                                      </p:to>
                                    </p:set>
                                    <p:anim calcmode="lin" valueType="num">
                                      <p:cBhvr>
                                        <p:cTn id="102" dur="375" fill="hold">
                                          <p:stCondLst>
                                            <p:cond delay="1500"/>
                                          </p:stCondLst>
                                        </p:cTn>
                                        <p:tgtEl>
                                          <p:spTgt spid="203"/>
                                        </p:tgtEl>
                                        <p:attrNameLst>
                                          <p:attrName>ppt_w</p:attrName>
                                        </p:attrNameLst>
                                      </p:cBhvr>
                                      <p:tavLst>
                                        <p:tav tm="0">
                                          <p:val>
                                            <p:fltVal val="0"/>
                                          </p:val>
                                        </p:tav>
                                        <p:tav tm="100000">
                                          <p:val>
                                            <p:strVal val="#ppt_w"/>
                                          </p:val>
                                        </p:tav>
                                      </p:tavLst>
                                    </p:anim>
                                    <p:anim calcmode="lin" valueType="num">
                                      <p:cBhvr>
                                        <p:cTn id="103" dur="375" fill="hold">
                                          <p:stCondLst>
                                            <p:cond delay="1500"/>
                                          </p:stCondLst>
                                        </p:cTn>
                                        <p:tgtEl>
                                          <p:spTgt spid="203"/>
                                        </p:tgtEl>
                                        <p:attrNameLst>
                                          <p:attrName>ppt_h</p:attrName>
                                        </p:attrNameLst>
                                      </p:cBhvr>
                                      <p:tavLst>
                                        <p:tav tm="0">
                                          <p:val>
                                            <p:fltVal val="0"/>
                                          </p:val>
                                        </p:tav>
                                        <p:tav tm="100000">
                                          <p:val>
                                            <p:strVal val="#ppt_h"/>
                                          </p:val>
                                        </p:tav>
                                      </p:tavLst>
                                    </p:anim>
                                    <p:animEffect transition="in" filter="fade">
                                      <p:cBhvr>
                                        <p:cTn id="104" dur="375">
                                          <p:stCondLst>
                                            <p:cond delay="1500"/>
                                          </p:stCondLst>
                                        </p:cTn>
                                        <p:tgtEl>
                                          <p:spTgt spid="203"/>
                                        </p:tgtEl>
                                      </p:cBhvr>
                                    </p:animEffect>
                                    <p:anim to="" calcmode="lin" valueType="num">
                                      <p:cBhvr>
                                        <p:cTn id="105" dur="1125" fill="hold">
                                          <p:stCondLst>
                                            <p:cond delay="1875"/>
                                          </p:stCondLst>
                                        </p:cTn>
                                        <p:tgtEl>
                                          <p:spTgt spid="203"/>
                                        </p:tgtEl>
                                        <p:attrNameLst>
                                          <p:attrName/>
                                        </p:attrNameLst>
                                      </p:cBhvr>
                                    </p:anim>
                                  </p:childTnLst>
                                </p:cTn>
                              </p:par>
                              <p:par>
                                <p:cTn id="106" presetID="53" presetClass="entr" presetSubtype="16" repeatCount="2000" fill="hold" grpId="0" nodeType="withEffect">
                                  <p:stCondLst>
                                    <p:cond delay="500"/>
                                  </p:stCondLst>
                                  <p:childTnLst>
                                    <p:set>
                                      <p:cBhvr>
                                        <p:cTn id="107" dur="1" fill="hold">
                                          <p:stCondLst>
                                            <p:cond delay="1375"/>
                                          </p:stCondLst>
                                        </p:cTn>
                                        <p:tgtEl>
                                          <p:spTgt spid="196"/>
                                        </p:tgtEl>
                                        <p:attrNameLst>
                                          <p:attrName>style.visibility</p:attrName>
                                        </p:attrNameLst>
                                      </p:cBhvr>
                                      <p:to>
                                        <p:strVal val="visible"/>
                                      </p:to>
                                    </p:set>
                                    <p:anim calcmode="lin" valueType="num">
                                      <p:cBhvr>
                                        <p:cTn id="108" dur="344" fill="hold">
                                          <p:stCondLst>
                                            <p:cond delay="1375"/>
                                          </p:stCondLst>
                                        </p:cTn>
                                        <p:tgtEl>
                                          <p:spTgt spid="196"/>
                                        </p:tgtEl>
                                        <p:attrNameLst>
                                          <p:attrName>ppt_w</p:attrName>
                                        </p:attrNameLst>
                                      </p:cBhvr>
                                      <p:tavLst>
                                        <p:tav tm="0">
                                          <p:val>
                                            <p:fltVal val="0"/>
                                          </p:val>
                                        </p:tav>
                                        <p:tav tm="100000">
                                          <p:val>
                                            <p:strVal val="#ppt_w"/>
                                          </p:val>
                                        </p:tav>
                                      </p:tavLst>
                                    </p:anim>
                                    <p:anim calcmode="lin" valueType="num">
                                      <p:cBhvr>
                                        <p:cTn id="109" dur="344" fill="hold">
                                          <p:stCondLst>
                                            <p:cond delay="1375"/>
                                          </p:stCondLst>
                                        </p:cTn>
                                        <p:tgtEl>
                                          <p:spTgt spid="196"/>
                                        </p:tgtEl>
                                        <p:attrNameLst>
                                          <p:attrName>ppt_h</p:attrName>
                                        </p:attrNameLst>
                                      </p:cBhvr>
                                      <p:tavLst>
                                        <p:tav tm="0">
                                          <p:val>
                                            <p:fltVal val="0"/>
                                          </p:val>
                                        </p:tav>
                                        <p:tav tm="100000">
                                          <p:val>
                                            <p:strVal val="#ppt_h"/>
                                          </p:val>
                                        </p:tav>
                                      </p:tavLst>
                                    </p:anim>
                                    <p:animEffect transition="in" filter="fade">
                                      <p:cBhvr>
                                        <p:cTn id="110" dur="344">
                                          <p:stCondLst>
                                            <p:cond delay="1375"/>
                                          </p:stCondLst>
                                        </p:cTn>
                                        <p:tgtEl>
                                          <p:spTgt spid="196"/>
                                        </p:tgtEl>
                                      </p:cBhvr>
                                    </p:animEffect>
                                    <p:anim to="" calcmode="lin" valueType="num">
                                      <p:cBhvr>
                                        <p:cTn id="111" dur="1031" fill="hold">
                                          <p:stCondLst>
                                            <p:cond delay="1719"/>
                                          </p:stCondLst>
                                        </p:cTn>
                                        <p:tgtEl>
                                          <p:spTgt spid="196"/>
                                        </p:tgtEl>
                                        <p:attrNameLst>
                                          <p:attrName/>
                                        </p:attrNameLst>
                                      </p:cBhvr>
                                    </p:anim>
                                  </p:childTnLst>
                                </p:cTn>
                              </p:par>
                              <p:par>
                                <p:cTn id="112" presetID="53" presetClass="entr" presetSubtype="16" repeatCount="2000" fill="hold" grpId="0" nodeType="withEffect">
                                  <p:stCondLst>
                                    <p:cond delay="500"/>
                                  </p:stCondLst>
                                  <p:childTnLst>
                                    <p:set>
                                      <p:cBhvr>
                                        <p:cTn id="113" dur="1" fill="hold">
                                          <p:stCondLst>
                                            <p:cond delay="1250"/>
                                          </p:stCondLst>
                                        </p:cTn>
                                        <p:tgtEl>
                                          <p:spTgt spid="194"/>
                                        </p:tgtEl>
                                        <p:attrNameLst>
                                          <p:attrName>style.visibility</p:attrName>
                                        </p:attrNameLst>
                                      </p:cBhvr>
                                      <p:to>
                                        <p:strVal val="visible"/>
                                      </p:to>
                                    </p:set>
                                    <p:anim calcmode="lin" valueType="num">
                                      <p:cBhvr>
                                        <p:cTn id="114" dur="313" fill="hold">
                                          <p:stCondLst>
                                            <p:cond delay="1250"/>
                                          </p:stCondLst>
                                        </p:cTn>
                                        <p:tgtEl>
                                          <p:spTgt spid="194"/>
                                        </p:tgtEl>
                                        <p:attrNameLst>
                                          <p:attrName>ppt_w</p:attrName>
                                        </p:attrNameLst>
                                      </p:cBhvr>
                                      <p:tavLst>
                                        <p:tav tm="0">
                                          <p:val>
                                            <p:fltVal val="0"/>
                                          </p:val>
                                        </p:tav>
                                        <p:tav tm="100000">
                                          <p:val>
                                            <p:strVal val="#ppt_w"/>
                                          </p:val>
                                        </p:tav>
                                      </p:tavLst>
                                    </p:anim>
                                    <p:anim calcmode="lin" valueType="num">
                                      <p:cBhvr>
                                        <p:cTn id="115" dur="313" fill="hold">
                                          <p:stCondLst>
                                            <p:cond delay="1250"/>
                                          </p:stCondLst>
                                        </p:cTn>
                                        <p:tgtEl>
                                          <p:spTgt spid="194"/>
                                        </p:tgtEl>
                                        <p:attrNameLst>
                                          <p:attrName>ppt_h</p:attrName>
                                        </p:attrNameLst>
                                      </p:cBhvr>
                                      <p:tavLst>
                                        <p:tav tm="0">
                                          <p:val>
                                            <p:fltVal val="0"/>
                                          </p:val>
                                        </p:tav>
                                        <p:tav tm="100000">
                                          <p:val>
                                            <p:strVal val="#ppt_h"/>
                                          </p:val>
                                        </p:tav>
                                      </p:tavLst>
                                    </p:anim>
                                    <p:animEffect transition="in" filter="fade">
                                      <p:cBhvr>
                                        <p:cTn id="116" dur="313">
                                          <p:stCondLst>
                                            <p:cond delay="1250"/>
                                          </p:stCondLst>
                                        </p:cTn>
                                        <p:tgtEl>
                                          <p:spTgt spid="194"/>
                                        </p:tgtEl>
                                      </p:cBhvr>
                                    </p:animEffect>
                                    <p:anim to="" calcmode="lin" valueType="num">
                                      <p:cBhvr>
                                        <p:cTn id="117" dur="938" fill="hold">
                                          <p:stCondLst>
                                            <p:cond delay="1563"/>
                                          </p:stCondLst>
                                        </p:cTn>
                                        <p:tgtEl>
                                          <p:spTgt spid="194"/>
                                        </p:tgtEl>
                                        <p:attrNameLst>
                                          <p:attrName/>
                                        </p:attrNameLst>
                                      </p:cBhvr>
                                    </p:anim>
                                  </p:childTnLst>
                                </p:cTn>
                              </p:par>
                              <p:par>
                                <p:cTn id="118" presetID="53" presetClass="entr" presetSubtype="16" repeatCount="2000" fill="hold" grpId="0" nodeType="withEffect">
                                  <p:stCondLst>
                                    <p:cond delay="750"/>
                                  </p:stCondLst>
                                  <p:childTnLst>
                                    <p:set>
                                      <p:cBhvr>
                                        <p:cTn id="119" dur="1" fill="hold">
                                          <p:stCondLst>
                                            <p:cond delay="2000"/>
                                          </p:stCondLst>
                                        </p:cTn>
                                        <p:tgtEl>
                                          <p:spTgt spid="182"/>
                                        </p:tgtEl>
                                        <p:attrNameLst>
                                          <p:attrName>style.visibility</p:attrName>
                                        </p:attrNameLst>
                                      </p:cBhvr>
                                      <p:to>
                                        <p:strVal val="visible"/>
                                      </p:to>
                                    </p:set>
                                    <p:anim calcmode="lin" valueType="num">
                                      <p:cBhvr>
                                        <p:cTn id="120" dur="500" fill="hold">
                                          <p:stCondLst>
                                            <p:cond delay="2000"/>
                                          </p:stCondLst>
                                        </p:cTn>
                                        <p:tgtEl>
                                          <p:spTgt spid="182"/>
                                        </p:tgtEl>
                                        <p:attrNameLst>
                                          <p:attrName>ppt_w</p:attrName>
                                        </p:attrNameLst>
                                      </p:cBhvr>
                                      <p:tavLst>
                                        <p:tav tm="0">
                                          <p:val>
                                            <p:fltVal val="0"/>
                                          </p:val>
                                        </p:tav>
                                        <p:tav tm="100000">
                                          <p:val>
                                            <p:strVal val="#ppt_w"/>
                                          </p:val>
                                        </p:tav>
                                      </p:tavLst>
                                    </p:anim>
                                    <p:anim calcmode="lin" valueType="num">
                                      <p:cBhvr>
                                        <p:cTn id="121" dur="500" fill="hold">
                                          <p:stCondLst>
                                            <p:cond delay="2000"/>
                                          </p:stCondLst>
                                        </p:cTn>
                                        <p:tgtEl>
                                          <p:spTgt spid="182"/>
                                        </p:tgtEl>
                                        <p:attrNameLst>
                                          <p:attrName>ppt_h</p:attrName>
                                        </p:attrNameLst>
                                      </p:cBhvr>
                                      <p:tavLst>
                                        <p:tav tm="0">
                                          <p:val>
                                            <p:fltVal val="0"/>
                                          </p:val>
                                        </p:tav>
                                        <p:tav tm="100000">
                                          <p:val>
                                            <p:strVal val="#ppt_h"/>
                                          </p:val>
                                        </p:tav>
                                      </p:tavLst>
                                    </p:anim>
                                    <p:animEffect transition="in" filter="fade">
                                      <p:cBhvr>
                                        <p:cTn id="122" dur="500">
                                          <p:stCondLst>
                                            <p:cond delay="2000"/>
                                          </p:stCondLst>
                                        </p:cTn>
                                        <p:tgtEl>
                                          <p:spTgt spid="182"/>
                                        </p:tgtEl>
                                      </p:cBhvr>
                                    </p:animEffect>
                                    <p:anim to="" calcmode="lin" valueType="num">
                                      <p:cBhvr>
                                        <p:cTn id="123" dur="1500" fill="hold">
                                          <p:stCondLst>
                                            <p:cond delay="2500"/>
                                          </p:stCondLst>
                                        </p:cTn>
                                        <p:tgtEl>
                                          <p:spTgt spid="182"/>
                                        </p:tgtEl>
                                        <p:attrNameLst>
                                          <p:attrName/>
                                        </p:attrNameLst>
                                      </p:cBhvr>
                                    </p:anim>
                                  </p:childTnLst>
                                </p:cTn>
                              </p:par>
                              <p:par>
                                <p:cTn id="124" presetID="53" presetClass="entr" presetSubtype="16" repeatCount="2000" fill="hold" grpId="0" nodeType="withEffect">
                                  <p:stCondLst>
                                    <p:cond delay="400"/>
                                  </p:stCondLst>
                                  <p:childTnLst>
                                    <p:set>
                                      <p:cBhvr>
                                        <p:cTn id="125" dur="1" fill="hold">
                                          <p:stCondLst>
                                            <p:cond delay="1375"/>
                                          </p:stCondLst>
                                        </p:cTn>
                                        <p:tgtEl>
                                          <p:spTgt spid="209"/>
                                        </p:tgtEl>
                                        <p:attrNameLst>
                                          <p:attrName>style.visibility</p:attrName>
                                        </p:attrNameLst>
                                      </p:cBhvr>
                                      <p:to>
                                        <p:strVal val="visible"/>
                                      </p:to>
                                    </p:set>
                                    <p:anim calcmode="lin" valueType="num">
                                      <p:cBhvr>
                                        <p:cTn id="126" dur="344" fill="hold">
                                          <p:stCondLst>
                                            <p:cond delay="1375"/>
                                          </p:stCondLst>
                                        </p:cTn>
                                        <p:tgtEl>
                                          <p:spTgt spid="209"/>
                                        </p:tgtEl>
                                        <p:attrNameLst>
                                          <p:attrName>ppt_w</p:attrName>
                                        </p:attrNameLst>
                                      </p:cBhvr>
                                      <p:tavLst>
                                        <p:tav tm="0">
                                          <p:val>
                                            <p:fltVal val="0"/>
                                          </p:val>
                                        </p:tav>
                                        <p:tav tm="100000">
                                          <p:val>
                                            <p:strVal val="#ppt_w"/>
                                          </p:val>
                                        </p:tav>
                                      </p:tavLst>
                                    </p:anim>
                                    <p:anim calcmode="lin" valueType="num">
                                      <p:cBhvr>
                                        <p:cTn id="127" dur="344" fill="hold">
                                          <p:stCondLst>
                                            <p:cond delay="1375"/>
                                          </p:stCondLst>
                                        </p:cTn>
                                        <p:tgtEl>
                                          <p:spTgt spid="209"/>
                                        </p:tgtEl>
                                        <p:attrNameLst>
                                          <p:attrName>ppt_h</p:attrName>
                                        </p:attrNameLst>
                                      </p:cBhvr>
                                      <p:tavLst>
                                        <p:tav tm="0">
                                          <p:val>
                                            <p:fltVal val="0"/>
                                          </p:val>
                                        </p:tav>
                                        <p:tav tm="100000">
                                          <p:val>
                                            <p:strVal val="#ppt_h"/>
                                          </p:val>
                                        </p:tav>
                                      </p:tavLst>
                                    </p:anim>
                                    <p:animEffect transition="in" filter="fade">
                                      <p:cBhvr>
                                        <p:cTn id="128" dur="344">
                                          <p:stCondLst>
                                            <p:cond delay="1375"/>
                                          </p:stCondLst>
                                        </p:cTn>
                                        <p:tgtEl>
                                          <p:spTgt spid="209"/>
                                        </p:tgtEl>
                                      </p:cBhvr>
                                    </p:animEffect>
                                    <p:anim to="" calcmode="lin" valueType="num">
                                      <p:cBhvr>
                                        <p:cTn id="129" dur="1031" fill="hold">
                                          <p:stCondLst>
                                            <p:cond delay="1719"/>
                                          </p:stCondLst>
                                        </p:cTn>
                                        <p:tgtEl>
                                          <p:spTgt spid="209"/>
                                        </p:tgtEl>
                                        <p:attrNameLst>
                                          <p:attrName/>
                                        </p:attrNameLst>
                                      </p:cBhvr>
                                    </p:anim>
                                  </p:childTnLst>
                                </p:cTn>
                              </p:par>
                              <p:par>
                                <p:cTn id="130" presetID="53" presetClass="entr" presetSubtype="16" repeatCount="2000" fill="hold" grpId="0" nodeType="withEffect">
                                  <p:stCondLst>
                                    <p:cond delay="150"/>
                                  </p:stCondLst>
                                  <p:childTnLst>
                                    <p:set>
                                      <p:cBhvr>
                                        <p:cTn id="131" dur="1" fill="hold">
                                          <p:stCondLst>
                                            <p:cond delay="1625"/>
                                          </p:stCondLst>
                                        </p:cTn>
                                        <p:tgtEl>
                                          <p:spTgt spid="210"/>
                                        </p:tgtEl>
                                        <p:attrNameLst>
                                          <p:attrName>style.visibility</p:attrName>
                                        </p:attrNameLst>
                                      </p:cBhvr>
                                      <p:to>
                                        <p:strVal val="visible"/>
                                      </p:to>
                                    </p:set>
                                    <p:anim calcmode="lin" valueType="num">
                                      <p:cBhvr>
                                        <p:cTn id="132" dur="406" fill="hold">
                                          <p:stCondLst>
                                            <p:cond delay="1625"/>
                                          </p:stCondLst>
                                        </p:cTn>
                                        <p:tgtEl>
                                          <p:spTgt spid="210"/>
                                        </p:tgtEl>
                                        <p:attrNameLst>
                                          <p:attrName>ppt_w</p:attrName>
                                        </p:attrNameLst>
                                      </p:cBhvr>
                                      <p:tavLst>
                                        <p:tav tm="0">
                                          <p:val>
                                            <p:fltVal val="0"/>
                                          </p:val>
                                        </p:tav>
                                        <p:tav tm="100000">
                                          <p:val>
                                            <p:strVal val="#ppt_w"/>
                                          </p:val>
                                        </p:tav>
                                      </p:tavLst>
                                    </p:anim>
                                    <p:anim calcmode="lin" valueType="num">
                                      <p:cBhvr>
                                        <p:cTn id="133" dur="406" fill="hold">
                                          <p:stCondLst>
                                            <p:cond delay="1625"/>
                                          </p:stCondLst>
                                        </p:cTn>
                                        <p:tgtEl>
                                          <p:spTgt spid="210"/>
                                        </p:tgtEl>
                                        <p:attrNameLst>
                                          <p:attrName>ppt_h</p:attrName>
                                        </p:attrNameLst>
                                      </p:cBhvr>
                                      <p:tavLst>
                                        <p:tav tm="0">
                                          <p:val>
                                            <p:fltVal val="0"/>
                                          </p:val>
                                        </p:tav>
                                        <p:tav tm="100000">
                                          <p:val>
                                            <p:strVal val="#ppt_h"/>
                                          </p:val>
                                        </p:tav>
                                      </p:tavLst>
                                    </p:anim>
                                    <p:animEffect transition="in" filter="fade">
                                      <p:cBhvr>
                                        <p:cTn id="134" dur="406">
                                          <p:stCondLst>
                                            <p:cond delay="1625"/>
                                          </p:stCondLst>
                                        </p:cTn>
                                        <p:tgtEl>
                                          <p:spTgt spid="210"/>
                                        </p:tgtEl>
                                      </p:cBhvr>
                                    </p:animEffect>
                                    <p:anim to="" calcmode="lin" valueType="num">
                                      <p:cBhvr>
                                        <p:cTn id="135" dur="1219" fill="hold">
                                          <p:stCondLst>
                                            <p:cond delay="2031"/>
                                          </p:stCondLst>
                                        </p:cTn>
                                        <p:tgtEl>
                                          <p:spTgt spid="210"/>
                                        </p:tgtEl>
                                        <p:attrNameLst>
                                          <p:attrName/>
                                        </p:attrNameLst>
                                      </p:cBhvr>
                                    </p:anim>
                                  </p:childTnLst>
                                </p:cTn>
                              </p:par>
                              <p:par>
                                <p:cTn id="136" presetID="53" presetClass="entr" presetSubtype="16" repeatCount="2000" fill="hold" grpId="0" nodeType="withEffect">
                                  <p:stCondLst>
                                    <p:cond delay="300"/>
                                  </p:stCondLst>
                                  <p:childTnLst>
                                    <p:set>
                                      <p:cBhvr>
                                        <p:cTn id="137" dur="1" fill="hold">
                                          <p:stCondLst>
                                            <p:cond delay="2000"/>
                                          </p:stCondLst>
                                        </p:cTn>
                                        <p:tgtEl>
                                          <p:spTgt spid="211"/>
                                        </p:tgtEl>
                                        <p:attrNameLst>
                                          <p:attrName>style.visibility</p:attrName>
                                        </p:attrNameLst>
                                      </p:cBhvr>
                                      <p:to>
                                        <p:strVal val="visible"/>
                                      </p:to>
                                    </p:set>
                                    <p:anim calcmode="lin" valueType="num">
                                      <p:cBhvr>
                                        <p:cTn id="138" dur="500" fill="hold">
                                          <p:stCondLst>
                                            <p:cond delay="2000"/>
                                          </p:stCondLst>
                                        </p:cTn>
                                        <p:tgtEl>
                                          <p:spTgt spid="211"/>
                                        </p:tgtEl>
                                        <p:attrNameLst>
                                          <p:attrName>ppt_w</p:attrName>
                                        </p:attrNameLst>
                                      </p:cBhvr>
                                      <p:tavLst>
                                        <p:tav tm="0">
                                          <p:val>
                                            <p:fltVal val="0"/>
                                          </p:val>
                                        </p:tav>
                                        <p:tav tm="100000">
                                          <p:val>
                                            <p:strVal val="#ppt_w"/>
                                          </p:val>
                                        </p:tav>
                                      </p:tavLst>
                                    </p:anim>
                                    <p:anim calcmode="lin" valueType="num">
                                      <p:cBhvr>
                                        <p:cTn id="139" dur="500" fill="hold">
                                          <p:stCondLst>
                                            <p:cond delay="2000"/>
                                          </p:stCondLst>
                                        </p:cTn>
                                        <p:tgtEl>
                                          <p:spTgt spid="211"/>
                                        </p:tgtEl>
                                        <p:attrNameLst>
                                          <p:attrName>ppt_h</p:attrName>
                                        </p:attrNameLst>
                                      </p:cBhvr>
                                      <p:tavLst>
                                        <p:tav tm="0">
                                          <p:val>
                                            <p:fltVal val="0"/>
                                          </p:val>
                                        </p:tav>
                                        <p:tav tm="100000">
                                          <p:val>
                                            <p:strVal val="#ppt_h"/>
                                          </p:val>
                                        </p:tav>
                                      </p:tavLst>
                                    </p:anim>
                                    <p:animEffect transition="in" filter="fade">
                                      <p:cBhvr>
                                        <p:cTn id="140" dur="500">
                                          <p:stCondLst>
                                            <p:cond delay="2000"/>
                                          </p:stCondLst>
                                        </p:cTn>
                                        <p:tgtEl>
                                          <p:spTgt spid="211"/>
                                        </p:tgtEl>
                                      </p:cBhvr>
                                    </p:animEffect>
                                    <p:anim to="" calcmode="lin" valueType="num">
                                      <p:cBhvr>
                                        <p:cTn id="141" dur="1500" fill="hold">
                                          <p:stCondLst>
                                            <p:cond delay="2500"/>
                                          </p:stCondLst>
                                        </p:cTn>
                                        <p:tgtEl>
                                          <p:spTgt spid="211"/>
                                        </p:tgtEl>
                                        <p:attrNameLst>
                                          <p:attrName/>
                                        </p:attrNameLst>
                                      </p:cBhvr>
                                    </p:anim>
                                  </p:childTnLst>
                                </p:cTn>
                              </p:par>
                              <p:par>
                                <p:cTn id="142" presetID="53" presetClass="entr" presetSubtype="16" repeatCount="2000" fill="hold" grpId="0" nodeType="withEffect">
                                  <p:stCondLst>
                                    <p:cond delay="100"/>
                                  </p:stCondLst>
                                  <p:childTnLst>
                                    <p:set>
                                      <p:cBhvr>
                                        <p:cTn id="143" dur="1" fill="hold">
                                          <p:stCondLst>
                                            <p:cond delay="1875"/>
                                          </p:stCondLst>
                                        </p:cTn>
                                        <p:tgtEl>
                                          <p:spTgt spid="212"/>
                                        </p:tgtEl>
                                        <p:attrNameLst>
                                          <p:attrName>style.visibility</p:attrName>
                                        </p:attrNameLst>
                                      </p:cBhvr>
                                      <p:to>
                                        <p:strVal val="visible"/>
                                      </p:to>
                                    </p:set>
                                    <p:anim calcmode="lin" valueType="num">
                                      <p:cBhvr>
                                        <p:cTn id="144" dur="469" fill="hold">
                                          <p:stCondLst>
                                            <p:cond delay="1875"/>
                                          </p:stCondLst>
                                        </p:cTn>
                                        <p:tgtEl>
                                          <p:spTgt spid="212"/>
                                        </p:tgtEl>
                                        <p:attrNameLst>
                                          <p:attrName>ppt_w</p:attrName>
                                        </p:attrNameLst>
                                      </p:cBhvr>
                                      <p:tavLst>
                                        <p:tav tm="0">
                                          <p:val>
                                            <p:fltVal val="0"/>
                                          </p:val>
                                        </p:tav>
                                        <p:tav tm="100000">
                                          <p:val>
                                            <p:strVal val="#ppt_w"/>
                                          </p:val>
                                        </p:tav>
                                      </p:tavLst>
                                    </p:anim>
                                    <p:anim calcmode="lin" valueType="num">
                                      <p:cBhvr>
                                        <p:cTn id="145" dur="469" fill="hold">
                                          <p:stCondLst>
                                            <p:cond delay="1875"/>
                                          </p:stCondLst>
                                        </p:cTn>
                                        <p:tgtEl>
                                          <p:spTgt spid="212"/>
                                        </p:tgtEl>
                                        <p:attrNameLst>
                                          <p:attrName>ppt_h</p:attrName>
                                        </p:attrNameLst>
                                      </p:cBhvr>
                                      <p:tavLst>
                                        <p:tav tm="0">
                                          <p:val>
                                            <p:fltVal val="0"/>
                                          </p:val>
                                        </p:tav>
                                        <p:tav tm="100000">
                                          <p:val>
                                            <p:strVal val="#ppt_h"/>
                                          </p:val>
                                        </p:tav>
                                      </p:tavLst>
                                    </p:anim>
                                    <p:animEffect transition="in" filter="fade">
                                      <p:cBhvr>
                                        <p:cTn id="146" dur="469">
                                          <p:stCondLst>
                                            <p:cond delay="1875"/>
                                          </p:stCondLst>
                                        </p:cTn>
                                        <p:tgtEl>
                                          <p:spTgt spid="212"/>
                                        </p:tgtEl>
                                      </p:cBhvr>
                                    </p:animEffect>
                                    <p:anim to="" calcmode="lin" valueType="num">
                                      <p:cBhvr>
                                        <p:cTn id="147" dur="1406" fill="hold">
                                          <p:stCondLst>
                                            <p:cond delay="2344"/>
                                          </p:stCondLst>
                                        </p:cTn>
                                        <p:tgtEl>
                                          <p:spTgt spid="212"/>
                                        </p:tgtEl>
                                        <p:attrNameLst>
                                          <p:attrName/>
                                        </p:attrNameLst>
                                      </p:cBhvr>
                                    </p:anim>
                                  </p:childTnLst>
                                </p:cTn>
                              </p:par>
                              <p:par>
                                <p:cTn id="148" presetID="53" presetClass="entr" presetSubtype="16" repeatCount="2000" fill="hold" grpId="0" nodeType="withEffect">
                                  <p:stCondLst>
                                    <p:cond delay="430"/>
                                  </p:stCondLst>
                                  <p:childTnLst>
                                    <p:set>
                                      <p:cBhvr>
                                        <p:cTn id="149" dur="1" fill="hold">
                                          <p:stCondLst>
                                            <p:cond delay="1875"/>
                                          </p:stCondLst>
                                        </p:cTn>
                                        <p:tgtEl>
                                          <p:spTgt spid="213"/>
                                        </p:tgtEl>
                                        <p:attrNameLst>
                                          <p:attrName>style.visibility</p:attrName>
                                        </p:attrNameLst>
                                      </p:cBhvr>
                                      <p:to>
                                        <p:strVal val="visible"/>
                                      </p:to>
                                    </p:set>
                                    <p:anim calcmode="lin" valueType="num">
                                      <p:cBhvr>
                                        <p:cTn id="150" dur="469" fill="hold">
                                          <p:stCondLst>
                                            <p:cond delay="1875"/>
                                          </p:stCondLst>
                                        </p:cTn>
                                        <p:tgtEl>
                                          <p:spTgt spid="213"/>
                                        </p:tgtEl>
                                        <p:attrNameLst>
                                          <p:attrName>ppt_w</p:attrName>
                                        </p:attrNameLst>
                                      </p:cBhvr>
                                      <p:tavLst>
                                        <p:tav tm="0">
                                          <p:val>
                                            <p:fltVal val="0"/>
                                          </p:val>
                                        </p:tav>
                                        <p:tav tm="100000">
                                          <p:val>
                                            <p:strVal val="#ppt_w"/>
                                          </p:val>
                                        </p:tav>
                                      </p:tavLst>
                                    </p:anim>
                                    <p:anim calcmode="lin" valueType="num">
                                      <p:cBhvr>
                                        <p:cTn id="151" dur="469" fill="hold">
                                          <p:stCondLst>
                                            <p:cond delay="1875"/>
                                          </p:stCondLst>
                                        </p:cTn>
                                        <p:tgtEl>
                                          <p:spTgt spid="213"/>
                                        </p:tgtEl>
                                        <p:attrNameLst>
                                          <p:attrName>ppt_h</p:attrName>
                                        </p:attrNameLst>
                                      </p:cBhvr>
                                      <p:tavLst>
                                        <p:tav tm="0">
                                          <p:val>
                                            <p:fltVal val="0"/>
                                          </p:val>
                                        </p:tav>
                                        <p:tav tm="100000">
                                          <p:val>
                                            <p:strVal val="#ppt_h"/>
                                          </p:val>
                                        </p:tav>
                                      </p:tavLst>
                                    </p:anim>
                                    <p:animEffect transition="in" filter="fade">
                                      <p:cBhvr>
                                        <p:cTn id="152" dur="469">
                                          <p:stCondLst>
                                            <p:cond delay="1875"/>
                                          </p:stCondLst>
                                        </p:cTn>
                                        <p:tgtEl>
                                          <p:spTgt spid="213"/>
                                        </p:tgtEl>
                                      </p:cBhvr>
                                    </p:animEffect>
                                    <p:anim to="" calcmode="lin" valueType="num">
                                      <p:cBhvr>
                                        <p:cTn id="153" dur="1406" fill="hold">
                                          <p:stCondLst>
                                            <p:cond delay="2344"/>
                                          </p:stCondLst>
                                        </p:cTn>
                                        <p:tgtEl>
                                          <p:spTgt spid="213"/>
                                        </p:tgtEl>
                                        <p:attrNameLst>
                                          <p:attrName/>
                                        </p:attrNameLst>
                                      </p:cBhvr>
                                    </p:anim>
                                  </p:childTnLst>
                                </p:cTn>
                              </p:par>
                              <p:par>
                                <p:cTn id="154" presetID="53" presetClass="entr" presetSubtype="16" repeatCount="2000" fill="hold" grpId="0" nodeType="withEffect">
                                  <p:stCondLst>
                                    <p:cond delay="0"/>
                                  </p:stCondLst>
                                  <p:childTnLst>
                                    <p:set>
                                      <p:cBhvr>
                                        <p:cTn id="155" dur="1" fill="hold">
                                          <p:stCondLst>
                                            <p:cond delay="1625"/>
                                          </p:stCondLst>
                                        </p:cTn>
                                        <p:tgtEl>
                                          <p:spTgt spid="217"/>
                                        </p:tgtEl>
                                        <p:attrNameLst>
                                          <p:attrName>style.visibility</p:attrName>
                                        </p:attrNameLst>
                                      </p:cBhvr>
                                      <p:to>
                                        <p:strVal val="visible"/>
                                      </p:to>
                                    </p:set>
                                    <p:anim calcmode="lin" valueType="num">
                                      <p:cBhvr>
                                        <p:cTn id="156" dur="406" fill="hold">
                                          <p:stCondLst>
                                            <p:cond delay="1625"/>
                                          </p:stCondLst>
                                        </p:cTn>
                                        <p:tgtEl>
                                          <p:spTgt spid="217"/>
                                        </p:tgtEl>
                                        <p:attrNameLst>
                                          <p:attrName>ppt_w</p:attrName>
                                        </p:attrNameLst>
                                      </p:cBhvr>
                                      <p:tavLst>
                                        <p:tav tm="0">
                                          <p:val>
                                            <p:fltVal val="0"/>
                                          </p:val>
                                        </p:tav>
                                        <p:tav tm="100000">
                                          <p:val>
                                            <p:strVal val="#ppt_w"/>
                                          </p:val>
                                        </p:tav>
                                      </p:tavLst>
                                    </p:anim>
                                    <p:anim calcmode="lin" valueType="num">
                                      <p:cBhvr>
                                        <p:cTn id="157" dur="406" fill="hold">
                                          <p:stCondLst>
                                            <p:cond delay="1625"/>
                                          </p:stCondLst>
                                        </p:cTn>
                                        <p:tgtEl>
                                          <p:spTgt spid="217"/>
                                        </p:tgtEl>
                                        <p:attrNameLst>
                                          <p:attrName>ppt_h</p:attrName>
                                        </p:attrNameLst>
                                      </p:cBhvr>
                                      <p:tavLst>
                                        <p:tav tm="0">
                                          <p:val>
                                            <p:fltVal val="0"/>
                                          </p:val>
                                        </p:tav>
                                        <p:tav tm="100000">
                                          <p:val>
                                            <p:strVal val="#ppt_h"/>
                                          </p:val>
                                        </p:tav>
                                      </p:tavLst>
                                    </p:anim>
                                    <p:animEffect transition="in" filter="fade">
                                      <p:cBhvr>
                                        <p:cTn id="158" dur="406">
                                          <p:stCondLst>
                                            <p:cond delay="1625"/>
                                          </p:stCondLst>
                                        </p:cTn>
                                        <p:tgtEl>
                                          <p:spTgt spid="217"/>
                                        </p:tgtEl>
                                      </p:cBhvr>
                                    </p:animEffect>
                                    <p:anim to="" calcmode="lin" valueType="num">
                                      <p:cBhvr>
                                        <p:cTn id="159" dur="1219" fill="hold">
                                          <p:stCondLst>
                                            <p:cond delay="2031"/>
                                          </p:stCondLst>
                                        </p:cTn>
                                        <p:tgtEl>
                                          <p:spTgt spid="217"/>
                                        </p:tgtEl>
                                        <p:attrNameLst>
                                          <p:attrName/>
                                        </p:attrNameLst>
                                      </p:cBhvr>
                                    </p:anim>
                                  </p:childTnLst>
                                </p:cTn>
                              </p:par>
                              <p:par>
                                <p:cTn id="160" presetID="53" presetClass="entr" presetSubtype="16" repeatCount="2000" fill="hold" grpId="0" nodeType="withEffect">
                                  <p:stCondLst>
                                    <p:cond delay="0"/>
                                  </p:stCondLst>
                                  <p:childTnLst>
                                    <p:set>
                                      <p:cBhvr>
                                        <p:cTn id="161" dur="1" fill="hold">
                                          <p:stCondLst>
                                            <p:cond delay="1650"/>
                                          </p:stCondLst>
                                        </p:cTn>
                                        <p:tgtEl>
                                          <p:spTgt spid="218"/>
                                        </p:tgtEl>
                                        <p:attrNameLst>
                                          <p:attrName>style.visibility</p:attrName>
                                        </p:attrNameLst>
                                      </p:cBhvr>
                                      <p:to>
                                        <p:strVal val="visible"/>
                                      </p:to>
                                    </p:set>
                                    <p:anim calcmode="lin" valueType="num">
                                      <p:cBhvr>
                                        <p:cTn id="162" dur="412" fill="hold">
                                          <p:stCondLst>
                                            <p:cond delay="1650"/>
                                          </p:stCondLst>
                                        </p:cTn>
                                        <p:tgtEl>
                                          <p:spTgt spid="218"/>
                                        </p:tgtEl>
                                        <p:attrNameLst>
                                          <p:attrName>ppt_w</p:attrName>
                                        </p:attrNameLst>
                                      </p:cBhvr>
                                      <p:tavLst>
                                        <p:tav tm="0">
                                          <p:val>
                                            <p:fltVal val="0"/>
                                          </p:val>
                                        </p:tav>
                                        <p:tav tm="100000">
                                          <p:val>
                                            <p:strVal val="#ppt_w"/>
                                          </p:val>
                                        </p:tav>
                                      </p:tavLst>
                                    </p:anim>
                                    <p:anim calcmode="lin" valueType="num">
                                      <p:cBhvr>
                                        <p:cTn id="163" dur="412" fill="hold">
                                          <p:stCondLst>
                                            <p:cond delay="1650"/>
                                          </p:stCondLst>
                                        </p:cTn>
                                        <p:tgtEl>
                                          <p:spTgt spid="218"/>
                                        </p:tgtEl>
                                        <p:attrNameLst>
                                          <p:attrName>ppt_h</p:attrName>
                                        </p:attrNameLst>
                                      </p:cBhvr>
                                      <p:tavLst>
                                        <p:tav tm="0">
                                          <p:val>
                                            <p:fltVal val="0"/>
                                          </p:val>
                                        </p:tav>
                                        <p:tav tm="100000">
                                          <p:val>
                                            <p:strVal val="#ppt_h"/>
                                          </p:val>
                                        </p:tav>
                                      </p:tavLst>
                                    </p:anim>
                                    <p:animEffect transition="in" filter="fade">
                                      <p:cBhvr>
                                        <p:cTn id="164" dur="412">
                                          <p:stCondLst>
                                            <p:cond delay="1650"/>
                                          </p:stCondLst>
                                        </p:cTn>
                                        <p:tgtEl>
                                          <p:spTgt spid="218"/>
                                        </p:tgtEl>
                                      </p:cBhvr>
                                    </p:animEffect>
                                    <p:anim to="" calcmode="lin" valueType="num">
                                      <p:cBhvr>
                                        <p:cTn id="165" dur="1237" fill="hold">
                                          <p:stCondLst>
                                            <p:cond delay="2062"/>
                                          </p:stCondLst>
                                        </p:cTn>
                                        <p:tgtEl>
                                          <p:spTgt spid="218"/>
                                        </p:tgtEl>
                                        <p:attrNameLst>
                                          <p:attrName/>
                                        </p:attrNameLst>
                                      </p:cBhvr>
                                    </p:anim>
                                  </p:childTnLst>
                                </p:cTn>
                              </p:par>
                              <p:par>
                                <p:cTn id="166" presetID="53" presetClass="entr" presetSubtype="16" repeatCount="2000" fill="hold" grpId="0" nodeType="withEffect">
                                  <p:stCondLst>
                                    <p:cond delay="0"/>
                                  </p:stCondLst>
                                  <p:childTnLst>
                                    <p:set>
                                      <p:cBhvr>
                                        <p:cTn id="167" dur="1" fill="hold">
                                          <p:stCondLst>
                                            <p:cond delay="1400"/>
                                          </p:stCondLst>
                                        </p:cTn>
                                        <p:tgtEl>
                                          <p:spTgt spid="219"/>
                                        </p:tgtEl>
                                        <p:attrNameLst>
                                          <p:attrName>style.visibility</p:attrName>
                                        </p:attrNameLst>
                                      </p:cBhvr>
                                      <p:to>
                                        <p:strVal val="visible"/>
                                      </p:to>
                                    </p:set>
                                    <p:anim calcmode="lin" valueType="num">
                                      <p:cBhvr>
                                        <p:cTn id="168" dur="350" fill="hold">
                                          <p:stCondLst>
                                            <p:cond delay="1400"/>
                                          </p:stCondLst>
                                        </p:cTn>
                                        <p:tgtEl>
                                          <p:spTgt spid="219"/>
                                        </p:tgtEl>
                                        <p:attrNameLst>
                                          <p:attrName>ppt_w</p:attrName>
                                        </p:attrNameLst>
                                      </p:cBhvr>
                                      <p:tavLst>
                                        <p:tav tm="0">
                                          <p:val>
                                            <p:fltVal val="0"/>
                                          </p:val>
                                        </p:tav>
                                        <p:tav tm="100000">
                                          <p:val>
                                            <p:strVal val="#ppt_w"/>
                                          </p:val>
                                        </p:tav>
                                      </p:tavLst>
                                    </p:anim>
                                    <p:anim calcmode="lin" valueType="num">
                                      <p:cBhvr>
                                        <p:cTn id="169" dur="350" fill="hold">
                                          <p:stCondLst>
                                            <p:cond delay="1400"/>
                                          </p:stCondLst>
                                        </p:cTn>
                                        <p:tgtEl>
                                          <p:spTgt spid="219"/>
                                        </p:tgtEl>
                                        <p:attrNameLst>
                                          <p:attrName>ppt_h</p:attrName>
                                        </p:attrNameLst>
                                      </p:cBhvr>
                                      <p:tavLst>
                                        <p:tav tm="0">
                                          <p:val>
                                            <p:fltVal val="0"/>
                                          </p:val>
                                        </p:tav>
                                        <p:tav tm="100000">
                                          <p:val>
                                            <p:strVal val="#ppt_h"/>
                                          </p:val>
                                        </p:tav>
                                      </p:tavLst>
                                    </p:anim>
                                    <p:animEffect transition="in" filter="fade">
                                      <p:cBhvr>
                                        <p:cTn id="170" dur="350">
                                          <p:stCondLst>
                                            <p:cond delay="1400"/>
                                          </p:stCondLst>
                                        </p:cTn>
                                        <p:tgtEl>
                                          <p:spTgt spid="219"/>
                                        </p:tgtEl>
                                      </p:cBhvr>
                                    </p:animEffect>
                                    <p:anim to="" calcmode="lin" valueType="num">
                                      <p:cBhvr>
                                        <p:cTn id="171" dur="1050" fill="hold">
                                          <p:stCondLst>
                                            <p:cond delay="1750"/>
                                          </p:stCondLst>
                                        </p:cTn>
                                        <p:tgtEl>
                                          <p:spTgt spid="219"/>
                                        </p:tgtEl>
                                        <p:attrNameLst>
                                          <p:attrName/>
                                        </p:attrNameLst>
                                      </p:cBhvr>
                                    </p:anim>
                                  </p:childTnLst>
                                </p:cTn>
                              </p:par>
                              <p:par>
                                <p:cTn id="172" presetID="63" presetClass="path" presetSubtype="0" repeatCount="2000" fill="hold" nodeType="withEffect">
                                  <p:stCondLst>
                                    <p:cond delay="500"/>
                                  </p:stCondLst>
                                  <p:childTnLst>
                                    <p:animMotion origin="layout" path="M 1.45833E-6 -1.48148E-6 L 0.63216 -1.48148E-6 " pathEditMode="relative" rAng="0" ptsTypes="AA">
                                      <p:cBhvr additive="base" accumulate="none">
                                        <p:cTn id="173" dur="400" fill="hold"/>
                                        <p:tgtEl>
                                          <p:spTgt spid="224"/>
                                        </p:tgtEl>
                                        <p:attrNameLst>
                                          <p:attrName>ppt_x</p:attrName>
                                          <p:attrName>ppt_y</p:attrName>
                                        </p:attrNameLst>
                                      </p:cBhvr>
                                      <p:rCtr x="31602" y="0"/>
                                    </p:animMotion>
                                    <p:set>
                                      <p:cBhvr additive="base" accumulate="none">
                                        <p:cTn id="174" dur="250" fill="hold">
                                          <p:stCondLst>
                                            <p:cond delay="400"/>
                                          </p:stCondLst>
                                        </p:cTn>
                                        <p:tgtEl>
                                          <p:spTgt spid="224"/>
                                        </p:tgtEl>
                                        <p:attrNameLst>
                                          <p:attrName>style.visibility</p:attrName>
                                        </p:attrNameLst>
                                      </p:cBhvr>
                                      <p:to>
                                        <p:strVal val="visible"/>
                                      </p:to>
                                    </p:set>
                                    <p:animMotion origin="layout" path="M 0.63216 -2.22222E-6 L 1.70573 -2.22222E-6 " pathEditMode="relative" rAng="0" ptsTypes="AA">
                                      <p:cBhvr additive="base" accumulate="none" from="" to="">
                                        <p:cTn id="175" dur="350" fill="hold">
                                          <p:stCondLst>
                                            <p:cond delay="650"/>
                                          </p:stCondLst>
                                        </p:cTn>
                                        <p:tgtEl>
                                          <p:spTgt spid="224"/>
                                        </p:tgtEl>
                                        <p:attrNameLst>
                                          <p:attrName>ppt_x</p:attrName>
                                          <p:attrName>ppt_y</p:attrName>
                                        </p:attrNameLst>
                                      </p:cBhvr>
                                      <p:rCtr x="53672" y="0"/>
                                    </p:animMotion>
                                    <p:set>
                                      <p:cBhvr additive="base" accumulate="none">
                                        <p:cTn id="176" dur="500" fill="hold">
                                          <p:stCondLst>
                                            <p:cond delay="1000"/>
                                          </p:stCondLst>
                                        </p:cTn>
                                        <p:tgtEl>
                                          <p:spTgt spid="224"/>
                                        </p:tgtEl>
                                        <p:attrNameLst>
                                          <p:attrName/>
                                        </p:attrNameLst>
                                      </p:cBhvr>
                                      <p:to>
                                        <p:strVal val=""/>
                                      </p:to>
                                    </p:set>
                                  </p:childTnLst>
                                </p:cTn>
                              </p:par>
                              <p:par>
                                <p:cTn id="177" presetID="35" presetClass="path" presetSubtype="0" repeatCount="2000" fill="hold" nodeType="withEffect">
                                  <p:stCondLst>
                                    <p:cond delay="600"/>
                                  </p:stCondLst>
                                  <p:childTnLst>
                                    <p:animMotion origin="layout" path="M 2.29167E-6 2.96296E-6 L -0.80938 2.96296E-6 " pathEditMode="relative" rAng="0" ptsTypes="AA">
                                      <p:cBhvr additive="base" accumulate="none">
                                        <p:cTn id="178" dur="450" fill="hold"/>
                                        <p:tgtEl>
                                          <p:spTgt spid="222"/>
                                        </p:tgtEl>
                                        <p:attrNameLst>
                                          <p:attrName>ppt_x</p:attrName>
                                          <p:attrName>ppt_y</p:attrName>
                                        </p:attrNameLst>
                                      </p:cBhvr>
                                      <p:rCtr x="-40469" y="0"/>
                                    </p:animMotion>
                                    <p:set>
                                      <p:cBhvr additive="base" accumulate="none">
                                        <p:cTn id="179" dur="500" fill="hold">
                                          <p:stCondLst>
                                            <p:cond delay="450"/>
                                          </p:stCondLst>
                                        </p:cTn>
                                        <p:tgtEl>
                                          <p:spTgt spid="222"/>
                                        </p:tgtEl>
                                        <p:attrNameLst>
                                          <p:attrName>style.visibility</p:attrName>
                                        </p:attrNameLst>
                                      </p:cBhvr>
                                      <p:to>
                                        <p:strVal val="visible"/>
                                      </p:to>
                                    </p:set>
                                    <p:animMotion origin="layout" path="M -0.80938 -2.22222E-6 L -2.00625 -2.22222E-6 " pathEditMode="relative">
                                      <p:cBhvr additive="base" accumulate="none" from="" to="">
                                        <p:cTn id="180" dur="600" fill="hold">
                                          <p:stCondLst>
                                            <p:cond delay="950"/>
                                          </p:stCondLst>
                                        </p:cTn>
                                        <p:tgtEl>
                                          <p:spTgt spid="222"/>
                                        </p:tgtEl>
                                        <p:attrNameLst>
                                          <p:attrName>ppt_x</p:attrName>
                                          <p:attrName>ppt_y</p:attrName>
                                        </p:attrNameLst>
                                      </p:cBhvr>
                                    </p:animMotion>
                                    <p:set>
                                      <p:cBhvr additive="base" accumulate="none">
                                        <p:cTn id="181" dur="700" fill="hold">
                                          <p:stCondLst>
                                            <p:cond delay="1550"/>
                                          </p:stCondLst>
                                        </p:cTn>
                                        <p:tgtEl>
                                          <p:spTgt spid="222"/>
                                        </p:tgtEl>
                                        <p:attrNameLst>
                                          <p:attrName>style.visibility</p:attrName>
                                        </p:attrNameLst>
                                      </p:cBhvr>
                                      <p:to>
                                        <p:strVal val="hidden"/>
                                      </p:to>
                                    </p:set>
                                  </p:childTnLst>
                                </p:cTn>
                              </p:par>
                              <p:par>
                                <p:cTn id="182" presetID="63" presetClass="path" presetSubtype="0" repeatCount="2000" fill="hold" nodeType="withEffect">
                                  <p:stCondLst>
                                    <p:cond delay="500"/>
                                  </p:stCondLst>
                                  <p:childTnLst>
                                    <p:animMotion origin="layout" path="M 3.54167E-6 2.22222E-6 L 0.63216 2.22222E-6 " pathEditMode="relative" rAng="0" ptsTypes="AA">
                                      <p:cBhvr additive="base" accumulate="none">
                                        <p:cTn id="183" dur="700" fill="hold"/>
                                        <p:tgtEl>
                                          <p:spTgt spid="226"/>
                                        </p:tgtEl>
                                        <p:attrNameLst>
                                          <p:attrName>ppt_x</p:attrName>
                                          <p:attrName>ppt_y</p:attrName>
                                        </p:attrNameLst>
                                      </p:cBhvr>
                                      <p:rCtr x="31602" y="0"/>
                                    </p:animMotion>
                                    <p:set>
                                      <p:cBhvr additive="base" accumulate="none">
                                        <p:cTn id="184" dur="250" fill="hold">
                                          <p:stCondLst>
                                            <p:cond delay="700"/>
                                          </p:stCondLst>
                                        </p:cTn>
                                        <p:tgtEl>
                                          <p:spTgt spid="226"/>
                                        </p:tgtEl>
                                        <p:attrNameLst>
                                          <p:attrName>style.visibility</p:attrName>
                                        </p:attrNameLst>
                                      </p:cBhvr>
                                      <p:to>
                                        <p:strVal val="visible"/>
                                      </p:to>
                                    </p:set>
                                    <p:animMotion origin="layout" path="M 0.63216 2.22222E-6 L 1.70573 2.22222E-6 " pathEditMode="relative" rAng="0" ptsTypes="AA">
                                      <p:cBhvr additive="base" accumulate="none" from="" to="">
                                        <p:cTn id="185" dur="350" fill="hold">
                                          <p:stCondLst>
                                            <p:cond delay="950"/>
                                          </p:stCondLst>
                                        </p:cTn>
                                        <p:tgtEl>
                                          <p:spTgt spid="226"/>
                                        </p:tgtEl>
                                        <p:attrNameLst>
                                          <p:attrName>ppt_x</p:attrName>
                                          <p:attrName>ppt_y</p:attrName>
                                        </p:attrNameLst>
                                      </p:cBhvr>
                                      <p:rCtr x="53672" y="0"/>
                                    </p:animMotion>
                                    <p:set>
                                      <p:cBhvr additive="base" accumulate="none">
                                        <p:cTn id="186" dur="500" fill="hold">
                                          <p:stCondLst>
                                            <p:cond delay="1300"/>
                                          </p:stCondLst>
                                        </p:cTn>
                                        <p:tgtEl>
                                          <p:spTgt spid="226"/>
                                        </p:tgtEl>
                                        <p:attrNameLst>
                                          <p:attrName/>
                                        </p:attrNameLst>
                                      </p:cBhvr>
                                      <p:to>
                                        <p:strVal val=""/>
                                      </p:to>
                                    </p:set>
                                  </p:childTnLst>
                                </p:cTn>
                              </p:par>
                              <p:par>
                                <p:cTn id="187" presetID="52" presetClass="entr" presetSubtype="0" fill="hold" grpId="0" nodeType="withEffect">
                                  <p:stCondLst>
                                    <p:cond delay="0"/>
                                  </p:stCondLst>
                                  <p:iterate type="lt">
                                    <p:tmPct val="10000"/>
                                  </p:iterate>
                                  <p:childTnLst>
                                    <p:set>
                                      <p:cBhvr>
                                        <p:cTn id="188" dur="1" fill="hold">
                                          <p:stCondLst>
                                            <p:cond delay="0"/>
                                          </p:stCondLst>
                                        </p:cTn>
                                        <p:tgtEl>
                                          <p:spTgt spid="228"/>
                                        </p:tgtEl>
                                        <p:attrNameLst>
                                          <p:attrName>style.visibility</p:attrName>
                                        </p:attrNameLst>
                                      </p:cBhvr>
                                      <p:to>
                                        <p:strVal val="visible"/>
                                      </p:to>
                                    </p:set>
                                    <p:animScale>
                                      <p:cBhvr>
                                        <p:cTn id="189" dur="1000" decel="50000" fill="hold">
                                          <p:stCondLst>
                                            <p:cond delay="0"/>
                                          </p:stCondLst>
                                        </p:cTn>
                                        <p:tgtEl>
                                          <p:spTgt spid="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0" dur="1000" decel="50000" fill="hold">
                                          <p:stCondLst>
                                            <p:cond delay="0"/>
                                          </p:stCondLst>
                                        </p:cTn>
                                        <p:tgtEl>
                                          <p:spTgt spid="228"/>
                                        </p:tgtEl>
                                        <p:attrNameLst>
                                          <p:attrName>ppt_x</p:attrName>
                                          <p:attrName>ppt_y</p:attrName>
                                        </p:attrNameLst>
                                      </p:cBhvr>
                                    </p:animMotion>
                                    <p:animEffect transition="in" filter="fade">
                                      <p:cBhvr>
                                        <p:cTn id="191" dur="1000"/>
                                        <p:tgtEl>
                                          <p:spTgt spid="228"/>
                                        </p:tgtEl>
                                      </p:cBhvr>
                                    </p:animEffect>
                                  </p:childTnLst>
                                </p:cTn>
                              </p:par>
                              <p:par>
                                <p:cTn id="192" presetID="22" presetClass="entr" presetSubtype="8" fill="hold" grpId="0" nodeType="withEffect">
                                  <p:stCondLst>
                                    <p:cond delay="500"/>
                                  </p:stCondLst>
                                  <p:childTnLst>
                                    <p:set>
                                      <p:cBhvr>
                                        <p:cTn id="193" dur="1" fill="hold">
                                          <p:stCondLst>
                                            <p:cond delay="0"/>
                                          </p:stCondLst>
                                        </p:cTn>
                                        <p:tgtEl>
                                          <p:spTgt spid="227"/>
                                        </p:tgtEl>
                                        <p:attrNameLst>
                                          <p:attrName>style.visibility</p:attrName>
                                        </p:attrNameLst>
                                      </p:cBhvr>
                                      <p:to>
                                        <p:strVal val="visible"/>
                                      </p:to>
                                    </p:set>
                                    <p:animEffect transition="in" filter="wipe(left)">
                                      <p:cBhvr>
                                        <p:cTn id="194" dur="500"/>
                                        <p:tgtEl>
                                          <p:spTgt spid="227"/>
                                        </p:tgtEl>
                                      </p:cBhvr>
                                    </p:animEffect>
                                  </p:childTnLst>
                                </p:cTn>
                              </p:par>
                              <p:par>
                                <p:cTn id="195" presetID="53" presetClass="entr" presetSubtype="16" fill="hold" grpId="0" nodeType="withEffect">
                                  <p:stCondLst>
                                    <p:cond delay="1000"/>
                                  </p:stCondLst>
                                  <p:childTnLst>
                                    <p:set>
                                      <p:cBhvr>
                                        <p:cTn id="196" dur="1" fill="hold">
                                          <p:stCondLst>
                                            <p:cond delay="0"/>
                                          </p:stCondLst>
                                        </p:cTn>
                                        <p:tgtEl>
                                          <p:spTgt spid="229"/>
                                        </p:tgtEl>
                                        <p:attrNameLst>
                                          <p:attrName>style.visibility</p:attrName>
                                        </p:attrNameLst>
                                      </p:cBhvr>
                                      <p:to>
                                        <p:strVal val="visible"/>
                                      </p:to>
                                    </p:set>
                                    <p:anim calcmode="lin" valueType="num">
                                      <p:cBhvr>
                                        <p:cTn id="197" dur="500" fill="hold"/>
                                        <p:tgtEl>
                                          <p:spTgt spid="229"/>
                                        </p:tgtEl>
                                        <p:attrNameLst>
                                          <p:attrName>ppt_w</p:attrName>
                                        </p:attrNameLst>
                                      </p:cBhvr>
                                      <p:tavLst>
                                        <p:tav tm="0">
                                          <p:val>
                                            <p:fltVal val="0"/>
                                          </p:val>
                                        </p:tav>
                                        <p:tav tm="100000">
                                          <p:val>
                                            <p:strVal val="#ppt_w"/>
                                          </p:val>
                                        </p:tav>
                                      </p:tavLst>
                                    </p:anim>
                                    <p:anim calcmode="lin" valueType="num">
                                      <p:cBhvr>
                                        <p:cTn id="198" dur="500" fill="hold"/>
                                        <p:tgtEl>
                                          <p:spTgt spid="229"/>
                                        </p:tgtEl>
                                        <p:attrNameLst>
                                          <p:attrName>ppt_h</p:attrName>
                                        </p:attrNameLst>
                                      </p:cBhvr>
                                      <p:tavLst>
                                        <p:tav tm="0">
                                          <p:val>
                                            <p:fltVal val="0"/>
                                          </p:val>
                                        </p:tav>
                                        <p:tav tm="100000">
                                          <p:val>
                                            <p:strVal val="#ppt_h"/>
                                          </p:val>
                                        </p:tav>
                                      </p:tavLst>
                                    </p:anim>
                                    <p:animEffect transition="in" filter="fade">
                                      <p:cBhvr>
                                        <p:cTn id="199" dur="500"/>
                                        <p:tgtEl>
                                          <p:spTgt spid="229"/>
                                        </p:tgtEl>
                                      </p:cBhvr>
                                    </p:animEffect>
                                  </p:childTnLst>
                                </p:cTn>
                              </p:par>
                              <p:par>
                                <p:cTn id="200" presetID="10" presetClass="entr" presetSubtype="0" repeatCount="indefinite" fill="hold" grpId="0" nodeType="withEffect">
                                  <p:stCondLst>
                                    <p:cond delay="0"/>
                                  </p:stCondLst>
                                  <p:childTnLst>
                                    <p:set>
                                      <p:cBhvr>
                                        <p:cTn id="201" dur="1" fill="hold">
                                          <p:stCondLst>
                                            <p:cond delay="0"/>
                                          </p:stCondLst>
                                        </p:cTn>
                                        <p:tgtEl>
                                          <p:spTgt spid="70"/>
                                        </p:tgtEl>
                                        <p:attrNameLst>
                                          <p:attrName>style.visibility</p:attrName>
                                        </p:attrNameLst>
                                      </p:cBhvr>
                                      <p:to>
                                        <p:strVal val="visible"/>
                                      </p:to>
                                    </p:set>
                                    <p:animEffect transition="out" filter="fade">
                                      <p:cBhvr additive="base" accumulate="none">
                                        <p:cTn id="202" dur="316" fill="hold">
                                          <p:stCondLst>
                                            <p:cond delay="2213"/>
                                          </p:stCondLst>
                                        </p:cTn>
                                        <p:tgtEl>
                                          <p:spTgt spid="70"/>
                                        </p:tgtEl>
                                      </p:cBhvr>
                                    </p:animEffect>
                                    <p:animEffect transition="in" filter="fade">
                                      <p:cBhvr additive="base" accumulate="none">
                                        <p:cTn id="203" dur="316" fill="hold">
                                          <p:stCondLst>
                                            <p:cond delay="0"/>
                                          </p:stCondLst>
                                        </p:cTn>
                                        <p:tgtEl>
                                          <p:spTgt spid="70"/>
                                        </p:tgtEl>
                                      </p:cBhvr>
                                    </p:animEffect>
                                    <p:set>
                                      <p:cBhvr additive="base" accumulate="none">
                                        <p:cTn id="204" dur="1" fill="hold">
                                          <p:stCondLst>
                                            <p:cond delay="2528"/>
                                          </p:stCondLst>
                                        </p:cTn>
                                        <p:tgtEl>
                                          <p:spTgt spid="70"/>
                                        </p:tgtEl>
                                        <p:attrNameLst>
                                          <p:attrName>style.visibility</p:attrName>
                                        </p:attrNameLst>
                                      </p:cBhvr>
                                      <p:to>
                                        <p:strVal val="hidden"/>
                                      </p:to>
                                    </p:set>
                                    <p:set>
                                      <p:cBhvr additive="base" accumulate="none">
                                        <p:cTn id="205" dur="2908" fill="hold">
                                          <p:stCondLst>
                                            <p:cond delay="0"/>
                                          </p:stCondLst>
                                        </p:cTn>
                                        <p:tgtEl>
                                          <p:spTgt spid="70"/>
                                        </p:tgtEl>
                                        <p:attrNameLst>
                                          <p:attrName/>
                                        </p:attrNameLst>
                                      </p:cBhvr>
                                      <p:to>
                                        <p:strVal val=""/>
                                      </p:to>
                                    </p:set>
                                  </p:childTnLst>
                                </p:cTn>
                              </p:par>
                              <p:par>
                                <p:cTn id="206" presetID="0" presetClass="path" presetSubtype="0" repeatCount="indefinite" fill="hold" grpId="1" nodeType="withEffect">
                                  <p:stCondLst>
                                    <p:cond delay="0"/>
                                  </p:stCondLst>
                                  <p:childTnLst>
                                    <p:animMotion origin="layout" path="M -6.25E-7 -2.59259E-6 C 0.07122 -0.04398 0.06237 -0.16273 0.0901 -0.27847 " pathEditMode="relative" rAng="0" ptsTypes="AA">
                                      <p:cBhvr>
                                        <p:cTn id="207" dur="2714" fill="hold"/>
                                        <p:tgtEl>
                                          <p:spTgt spid="70"/>
                                        </p:tgtEl>
                                        <p:attrNameLst>
                                          <p:attrName>ppt_x</p:attrName>
                                          <p:attrName>ppt_y</p:attrName>
                                        </p:attrNameLst>
                                      </p:cBhvr>
                                      <p:rCtr x="4505" y="-13935"/>
                                    </p:animMotion>
                                  </p:childTnLst>
                                </p:cTn>
                              </p:par>
                              <p:par>
                                <p:cTn id="208" presetID="10" presetClass="entr" presetSubtype="0" repeatCount="indefinite" fill="hold" grpId="0" nodeType="withEffect">
                                  <p:stCondLst>
                                    <p:cond delay="0"/>
                                  </p:stCondLst>
                                  <p:childTnLst>
                                    <p:set>
                                      <p:cBhvr>
                                        <p:cTn id="209" dur="1" fill="hold">
                                          <p:stCondLst>
                                            <p:cond delay="0"/>
                                          </p:stCondLst>
                                        </p:cTn>
                                        <p:tgtEl>
                                          <p:spTgt spid="72"/>
                                        </p:tgtEl>
                                        <p:attrNameLst>
                                          <p:attrName>style.visibility</p:attrName>
                                        </p:attrNameLst>
                                      </p:cBhvr>
                                      <p:to>
                                        <p:strVal val="visible"/>
                                      </p:to>
                                    </p:set>
                                    <p:animEffect transition="out" filter="fade">
                                      <p:cBhvr additive="base" accumulate="none">
                                        <p:cTn id="210" dur="250" fill="hold">
                                          <p:stCondLst>
                                            <p:cond delay="1750"/>
                                          </p:stCondLst>
                                        </p:cTn>
                                        <p:tgtEl>
                                          <p:spTgt spid="72"/>
                                        </p:tgtEl>
                                      </p:cBhvr>
                                    </p:animEffect>
                                    <p:animEffect transition="in" filter="fade">
                                      <p:cBhvr additive="base" accumulate="none">
                                        <p:cTn id="211" dur="250" fill="hold">
                                          <p:stCondLst>
                                            <p:cond delay="0"/>
                                          </p:stCondLst>
                                        </p:cTn>
                                        <p:tgtEl>
                                          <p:spTgt spid="72"/>
                                        </p:tgtEl>
                                      </p:cBhvr>
                                    </p:animEffect>
                                    <p:set>
                                      <p:cBhvr additive="base" accumulate="none">
                                        <p:cTn id="212" dur="1" fill="hold">
                                          <p:stCondLst>
                                            <p:cond delay="1999"/>
                                          </p:stCondLst>
                                        </p:cTn>
                                        <p:tgtEl>
                                          <p:spTgt spid="72"/>
                                        </p:tgtEl>
                                        <p:attrNameLst>
                                          <p:attrName>style.visibility</p:attrName>
                                        </p:attrNameLst>
                                      </p:cBhvr>
                                      <p:to>
                                        <p:strVal val="hidden"/>
                                      </p:to>
                                    </p:set>
                                    <p:set>
                                      <p:cBhvr additive="base" accumulate="none">
                                        <p:cTn id="213" dur="2300" fill="hold">
                                          <p:stCondLst>
                                            <p:cond delay="0"/>
                                          </p:stCondLst>
                                        </p:cTn>
                                        <p:tgtEl>
                                          <p:spTgt spid="72"/>
                                        </p:tgtEl>
                                        <p:attrNameLst>
                                          <p:attrName/>
                                        </p:attrNameLst>
                                      </p:cBhvr>
                                      <p:to>
                                        <p:strVal val=""/>
                                      </p:to>
                                    </p:set>
                                  </p:childTnLst>
                                </p:cTn>
                              </p:par>
                              <p:par>
                                <p:cTn id="214" presetID="0" presetClass="path" presetSubtype="0" repeatCount="indefinite" fill="hold" grpId="1" nodeType="withEffect">
                                  <p:stCondLst>
                                    <p:cond delay="0"/>
                                  </p:stCondLst>
                                  <p:childTnLst>
                                    <p:animMotion origin="layout" path="M 1.875E-6 2.22222E-6 C -0.01133 -0.10556 -0.06198 -0.18449 -0.00768 -0.31459 " pathEditMode="relative" rAng="0" ptsTypes="AA">
                                      <p:cBhvr>
                                        <p:cTn id="215" dur="3409" fill="hold"/>
                                        <p:tgtEl>
                                          <p:spTgt spid="72"/>
                                        </p:tgtEl>
                                        <p:attrNameLst>
                                          <p:attrName>ppt_x</p:attrName>
                                          <p:attrName>ppt_y</p:attrName>
                                        </p:attrNameLst>
                                      </p:cBhvr>
                                      <p:rCtr x="-1628" y="-15741"/>
                                    </p:animMotion>
                                  </p:childTnLst>
                                </p:cTn>
                              </p:par>
                              <p:par>
                                <p:cTn id="216" presetID="10" presetClass="entr" presetSubtype="0" repeatCount="indefinite" fill="hold" grpId="0" nodeType="withEffect">
                                  <p:stCondLst>
                                    <p:cond delay="0"/>
                                  </p:stCondLst>
                                  <p:childTnLst>
                                    <p:set>
                                      <p:cBhvr>
                                        <p:cTn id="217" dur="1" fill="hold">
                                          <p:stCondLst>
                                            <p:cond delay="0"/>
                                          </p:stCondLst>
                                        </p:cTn>
                                        <p:tgtEl>
                                          <p:spTgt spid="73"/>
                                        </p:tgtEl>
                                        <p:attrNameLst>
                                          <p:attrName>style.visibility</p:attrName>
                                        </p:attrNameLst>
                                      </p:cBhvr>
                                      <p:to>
                                        <p:strVal val="visible"/>
                                      </p:to>
                                    </p:set>
                                    <p:animEffect transition="out" filter="fade">
                                      <p:cBhvr additive="base" accumulate="none">
                                        <p:cTn id="218" dur="419" fill="hold">
                                          <p:stCondLst>
                                            <p:cond delay="2935"/>
                                          </p:stCondLst>
                                        </p:cTn>
                                        <p:tgtEl>
                                          <p:spTgt spid="73"/>
                                        </p:tgtEl>
                                      </p:cBhvr>
                                    </p:animEffect>
                                    <p:animEffect transition="in" filter="fade">
                                      <p:cBhvr additive="base" accumulate="none">
                                        <p:cTn id="219" dur="419" fill="hold">
                                          <p:stCondLst>
                                            <p:cond delay="0"/>
                                          </p:stCondLst>
                                        </p:cTn>
                                        <p:tgtEl>
                                          <p:spTgt spid="73"/>
                                        </p:tgtEl>
                                      </p:cBhvr>
                                    </p:animEffect>
                                    <p:set>
                                      <p:cBhvr additive="base" accumulate="none">
                                        <p:cTn id="220" dur="1" fill="hold">
                                          <p:stCondLst>
                                            <p:cond delay="3353"/>
                                          </p:stCondLst>
                                        </p:cTn>
                                        <p:tgtEl>
                                          <p:spTgt spid="73"/>
                                        </p:tgtEl>
                                        <p:attrNameLst>
                                          <p:attrName>style.visibility</p:attrName>
                                        </p:attrNameLst>
                                      </p:cBhvr>
                                      <p:to>
                                        <p:strVal val="hidden"/>
                                      </p:to>
                                    </p:set>
                                    <p:set>
                                      <p:cBhvr additive="base" accumulate="none">
                                        <p:cTn id="221" dur="3858" fill="hold">
                                          <p:stCondLst>
                                            <p:cond delay="0"/>
                                          </p:stCondLst>
                                        </p:cTn>
                                        <p:tgtEl>
                                          <p:spTgt spid="73"/>
                                        </p:tgtEl>
                                        <p:attrNameLst>
                                          <p:attrName/>
                                        </p:attrNameLst>
                                      </p:cBhvr>
                                      <p:to>
                                        <p:strVal val=""/>
                                      </p:to>
                                    </p:set>
                                  </p:childTnLst>
                                </p:cTn>
                              </p:par>
                              <p:par>
                                <p:cTn id="222" presetID="0" presetClass="path" presetSubtype="0" repeatCount="indefinite" fill="hold" grpId="1" nodeType="withEffect">
                                  <p:stCondLst>
                                    <p:cond delay="0"/>
                                  </p:stCondLst>
                                  <p:childTnLst>
                                    <p:animMotion origin="layout" path="M -0.00013 1.48148E-6 C 0.06471 -0.13542 0.07721 -0.05139 0.13164 -0.18125 " pathEditMode="relative" rAng="0" ptsTypes="AA">
                                      <p:cBhvr>
                                        <p:cTn id="223" dur="3060" fill="hold"/>
                                        <p:tgtEl>
                                          <p:spTgt spid="73"/>
                                        </p:tgtEl>
                                        <p:attrNameLst>
                                          <p:attrName>ppt_x</p:attrName>
                                          <p:attrName>ppt_y</p:attrName>
                                        </p:attrNameLst>
                                      </p:cBhvr>
                                      <p:rCtr x="6589" y="-9074"/>
                                    </p:animMotion>
                                  </p:childTnLst>
                                </p:cTn>
                              </p:par>
                              <p:par>
                                <p:cTn id="224" presetID="10" presetClass="entr" presetSubtype="0" repeatCount="indefinite" fill="hold" grpId="0" nodeType="withEffect">
                                  <p:stCondLst>
                                    <p:cond delay="0"/>
                                  </p:stCondLst>
                                  <p:childTnLst>
                                    <p:set>
                                      <p:cBhvr>
                                        <p:cTn id="225" dur="1" fill="hold">
                                          <p:stCondLst>
                                            <p:cond delay="0"/>
                                          </p:stCondLst>
                                        </p:cTn>
                                        <p:tgtEl>
                                          <p:spTgt spid="74"/>
                                        </p:tgtEl>
                                        <p:attrNameLst>
                                          <p:attrName>style.visibility</p:attrName>
                                        </p:attrNameLst>
                                      </p:cBhvr>
                                      <p:to>
                                        <p:strVal val="visible"/>
                                      </p:to>
                                    </p:set>
                                    <p:animEffect transition="out" filter="fade">
                                      <p:cBhvr additive="base" accumulate="none">
                                        <p:cTn id="226" dur="305" fill="hold">
                                          <p:stCondLst>
                                            <p:cond delay="2133"/>
                                          </p:stCondLst>
                                        </p:cTn>
                                        <p:tgtEl>
                                          <p:spTgt spid="74"/>
                                        </p:tgtEl>
                                      </p:cBhvr>
                                    </p:animEffect>
                                    <p:animEffect transition="in" filter="fade">
                                      <p:cBhvr additive="base" accumulate="none">
                                        <p:cTn id="227" dur="305" fill="hold">
                                          <p:stCondLst>
                                            <p:cond delay="0"/>
                                          </p:stCondLst>
                                        </p:cTn>
                                        <p:tgtEl>
                                          <p:spTgt spid="74"/>
                                        </p:tgtEl>
                                      </p:cBhvr>
                                    </p:animEffect>
                                    <p:set>
                                      <p:cBhvr additive="base" accumulate="none">
                                        <p:cTn id="228" dur="1" fill="hold">
                                          <p:stCondLst>
                                            <p:cond delay="2437"/>
                                          </p:stCondLst>
                                        </p:cTn>
                                        <p:tgtEl>
                                          <p:spTgt spid="74"/>
                                        </p:tgtEl>
                                        <p:attrNameLst>
                                          <p:attrName>style.visibility</p:attrName>
                                        </p:attrNameLst>
                                      </p:cBhvr>
                                      <p:to>
                                        <p:strVal val="hidden"/>
                                      </p:to>
                                    </p:set>
                                    <p:set>
                                      <p:cBhvr additive="base" accumulate="none">
                                        <p:cTn id="229" dur="2804" fill="hold">
                                          <p:stCondLst>
                                            <p:cond delay="0"/>
                                          </p:stCondLst>
                                        </p:cTn>
                                        <p:tgtEl>
                                          <p:spTgt spid="74"/>
                                        </p:tgtEl>
                                        <p:attrNameLst>
                                          <p:attrName/>
                                        </p:attrNameLst>
                                      </p:cBhvr>
                                      <p:to>
                                        <p:strVal val=""/>
                                      </p:to>
                                    </p:set>
                                  </p:childTnLst>
                                </p:cTn>
                              </p:par>
                              <p:par>
                                <p:cTn id="230" presetID="0" presetClass="path" presetSubtype="0" repeatCount="indefinite" fill="hold" grpId="1" nodeType="withEffect">
                                  <p:stCondLst>
                                    <p:cond delay="0"/>
                                  </p:stCondLst>
                                  <p:childTnLst>
                                    <p:animMotion origin="layout" path="M -0.00013 -1.48148E-6 C 0.08372 -0.1206 0.14375 -0.01111 0.1983 -0.14097 " pathEditMode="relative" rAng="0" ptsTypes="AA">
                                      <p:cBhvr>
                                        <p:cTn id="231" dur="2924" fill="hold"/>
                                        <p:tgtEl>
                                          <p:spTgt spid="74"/>
                                        </p:tgtEl>
                                        <p:attrNameLst>
                                          <p:attrName>ppt_x</p:attrName>
                                          <p:attrName>ppt_y</p:attrName>
                                        </p:attrNameLst>
                                      </p:cBhvr>
                                      <p:rCtr x="9922" y="-7060"/>
                                    </p:animMotion>
                                  </p:childTnLst>
                                </p:cTn>
                              </p:par>
                              <p:par>
                                <p:cTn id="232" presetID="10" presetClass="entr" presetSubtype="0" repeatCount="indefinite" fill="hold" grpId="0" nodeType="withEffect">
                                  <p:stCondLst>
                                    <p:cond delay="0"/>
                                  </p:stCondLst>
                                  <p:childTnLst>
                                    <p:set>
                                      <p:cBhvr>
                                        <p:cTn id="233" dur="1" fill="hold">
                                          <p:stCondLst>
                                            <p:cond delay="0"/>
                                          </p:stCondLst>
                                        </p:cTn>
                                        <p:tgtEl>
                                          <p:spTgt spid="75"/>
                                        </p:tgtEl>
                                        <p:attrNameLst>
                                          <p:attrName>style.visibility</p:attrName>
                                        </p:attrNameLst>
                                      </p:cBhvr>
                                      <p:to>
                                        <p:strVal val="visible"/>
                                      </p:to>
                                    </p:set>
                                    <p:animEffect transition="out" filter="fade">
                                      <p:cBhvr additive="base" accumulate="none">
                                        <p:cTn id="234" dur="289" fill="hold">
                                          <p:stCondLst>
                                            <p:cond delay="2024"/>
                                          </p:stCondLst>
                                        </p:cTn>
                                        <p:tgtEl>
                                          <p:spTgt spid="75"/>
                                        </p:tgtEl>
                                      </p:cBhvr>
                                    </p:animEffect>
                                    <p:animEffect transition="in" filter="fade">
                                      <p:cBhvr additive="base" accumulate="none">
                                        <p:cTn id="235" dur="289" fill="hold">
                                          <p:stCondLst>
                                            <p:cond delay="0"/>
                                          </p:stCondLst>
                                        </p:cTn>
                                        <p:tgtEl>
                                          <p:spTgt spid="75"/>
                                        </p:tgtEl>
                                      </p:cBhvr>
                                    </p:animEffect>
                                    <p:set>
                                      <p:cBhvr additive="base" accumulate="none">
                                        <p:cTn id="236" dur="1" fill="hold">
                                          <p:stCondLst>
                                            <p:cond delay="2311"/>
                                          </p:stCondLst>
                                        </p:cTn>
                                        <p:tgtEl>
                                          <p:spTgt spid="75"/>
                                        </p:tgtEl>
                                        <p:attrNameLst>
                                          <p:attrName>style.visibility</p:attrName>
                                        </p:attrNameLst>
                                      </p:cBhvr>
                                      <p:to>
                                        <p:strVal val="hidden"/>
                                      </p:to>
                                    </p:set>
                                    <p:set>
                                      <p:cBhvr additive="base" accumulate="none">
                                        <p:cTn id="237" dur="2659" fill="hold">
                                          <p:stCondLst>
                                            <p:cond delay="0"/>
                                          </p:stCondLst>
                                        </p:cTn>
                                        <p:tgtEl>
                                          <p:spTgt spid="75"/>
                                        </p:tgtEl>
                                        <p:attrNameLst>
                                          <p:attrName/>
                                        </p:attrNameLst>
                                      </p:cBhvr>
                                      <p:to>
                                        <p:strVal val=""/>
                                      </p:to>
                                    </p:set>
                                  </p:childTnLst>
                                </p:cTn>
                              </p:par>
                              <p:par>
                                <p:cTn id="238" presetID="0" presetClass="path" presetSubtype="0" repeatCount="indefinite" fill="hold" grpId="1" nodeType="withEffect">
                                  <p:stCondLst>
                                    <p:cond delay="0"/>
                                  </p:stCondLst>
                                  <p:childTnLst>
                                    <p:animMotion origin="layout" path="M 2.5E-6 3.33333E-6 C -0.04024 -0.14422 0.01732 -0.19561 -0.003 -0.34422 " pathEditMode="relative" rAng="0" ptsTypes="AA">
                                      <p:cBhvr>
                                        <p:cTn id="239" dur="2191" fill="hold"/>
                                        <p:tgtEl>
                                          <p:spTgt spid="75"/>
                                        </p:tgtEl>
                                        <p:attrNameLst>
                                          <p:attrName>ppt_x</p:attrName>
                                          <p:attrName>ppt_y</p:attrName>
                                        </p:attrNameLst>
                                      </p:cBhvr>
                                      <p:rCtr x="-664" y="-17222"/>
                                    </p:animMotion>
                                  </p:childTnLst>
                                </p:cTn>
                              </p:par>
                              <p:par>
                                <p:cTn id="240" presetID="10" presetClass="entr" presetSubtype="0" repeatCount="indefinite" fill="hold" grpId="0" nodeType="withEffect">
                                  <p:stCondLst>
                                    <p:cond delay="0"/>
                                  </p:stCondLst>
                                  <p:childTnLst>
                                    <p:set>
                                      <p:cBhvr>
                                        <p:cTn id="241" dur="1" fill="hold">
                                          <p:stCondLst>
                                            <p:cond delay="0"/>
                                          </p:stCondLst>
                                        </p:cTn>
                                        <p:tgtEl>
                                          <p:spTgt spid="76"/>
                                        </p:tgtEl>
                                        <p:attrNameLst>
                                          <p:attrName>style.visibility</p:attrName>
                                        </p:attrNameLst>
                                      </p:cBhvr>
                                      <p:to>
                                        <p:strVal val="visible"/>
                                      </p:to>
                                    </p:set>
                                    <p:animEffect transition="out" filter="fade">
                                      <p:cBhvr additive="base" accumulate="none">
                                        <p:cTn id="242" dur="346" fill="hold">
                                          <p:stCondLst>
                                            <p:cond delay="2419"/>
                                          </p:stCondLst>
                                        </p:cTn>
                                        <p:tgtEl>
                                          <p:spTgt spid="76"/>
                                        </p:tgtEl>
                                      </p:cBhvr>
                                    </p:animEffect>
                                    <p:animEffect transition="in" filter="fade">
                                      <p:cBhvr additive="base" accumulate="none">
                                        <p:cTn id="243" dur="346" fill="hold">
                                          <p:stCondLst>
                                            <p:cond delay="0"/>
                                          </p:stCondLst>
                                        </p:cTn>
                                        <p:tgtEl>
                                          <p:spTgt spid="76"/>
                                        </p:tgtEl>
                                      </p:cBhvr>
                                    </p:animEffect>
                                    <p:set>
                                      <p:cBhvr additive="base" accumulate="none">
                                        <p:cTn id="244" dur="1" fill="hold">
                                          <p:stCondLst>
                                            <p:cond delay="2763"/>
                                          </p:stCondLst>
                                        </p:cTn>
                                        <p:tgtEl>
                                          <p:spTgt spid="76"/>
                                        </p:tgtEl>
                                        <p:attrNameLst>
                                          <p:attrName>style.visibility</p:attrName>
                                        </p:attrNameLst>
                                      </p:cBhvr>
                                      <p:to>
                                        <p:strVal val="hidden"/>
                                      </p:to>
                                    </p:set>
                                    <p:set>
                                      <p:cBhvr additive="base" accumulate="none">
                                        <p:cTn id="245" dur="3180" fill="hold">
                                          <p:stCondLst>
                                            <p:cond delay="0"/>
                                          </p:stCondLst>
                                        </p:cTn>
                                        <p:tgtEl>
                                          <p:spTgt spid="76"/>
                                        </p:tgtEl>
                                        <p:attrNameLst>
                                          <p:attrName/>
                                        </p:attrNameLst>
                                      </p:cBhvr>
                                      <p:to>
                                        <p:strVal val=""/>
                                      </p:to>
                                    </p:set>
                                  </p:childTnLst>
                                </p:cTn>
                              </p:par>
                              <p:par>
                                <p:cTn id="246" presetID="0" presetClass="path" presetSubtype="0" repeatCount="indefinite" fill="hold" grpId="1" nodeType="withEffect">
                                  <p:stCondLst>
                                    <p:cond delay="0"/>
                                  </p:stCondLst>
                                  <p:childTnLst>
                                    <p:animMotion origin="layout" path="M -3.75E-6 1.11111E-6 C 0.00378 -0.22477 0.15404 -0.14306 0.13373 -0.2912 " pathEditMode="relative" rAng="0" ptsTypes="AA">
                                      <p:cBhvr>
                                        <p:cTn id="247" dur="2340" fill="hold"/>
                                        <p:tgtEl>
                                          <p:spTgt spid="76"/>
                                        </p:tgtEl>
                                        <p:attrNameLst>
                                          <p:attrName>ppt_x</p:attrName>
                                          <p:attrName>ppt_y</p:attrName>
                                        </p:attrNameLst>
                                      </p:cBhvr>
                                      <p:rCtr x="6771" y="-14560"/>
                                    </p:animMotion>
                                  </p:childTnLst>
                                </p:cTn>
                              </p:par>
                              <p:par>
                                <p:cTn id="248" presetID="10" presetClass="entr" presetSubtype="0" repeatCount="indefinite" fill="hold" grpId="0" nodeType="withEffect">
                                  <p:stCondLst>
                                    <p:cond delay="0"/>
                                  </p:stCondLst>
                                  <p:childTnLst>
                                    <p:set>
                                      <p:cBhvr>
                                        <p:cTn id="249" dur="1" fill="hold">
                                          <p:stCondLst>
                                            <p:cond delay="0"/>
                                          </p:stCondLst>
                                        </p:cTn>
                                        <p:tgtEl>
                                          <p:spTgt spid="77"/>
                                        </p:tgtEl>
                                        <p:attrNameLst>
                                          <p:attrName>style.visibility</p:attrName>
                                        </p:attrNameLst>
                                      </p:cBhvr>
                                      <p:to>
                                        <p:strVal val="visible"/>
                                      </p:to>
                                    </p:set>
                                    <p:animEffect transition="out" filter="fade">
                                      <p:cBhvr additive="base" accumulate="none">
                                        <p:cTn id="250" dur="419" fill="hold">
                                          <p:stCondLst>
                                            <p:cond delay="2933"/>
                                          </p:stCondLst>
                                        </p:cTn>
                                        <p:tgtEl>
                                          <p:spTgt spid="77"/>
                                        </p:tgtEl>
                                      </p:cBhvr>
                                    </p:animEffect>
                                    <p:animEffect transition="in" filter="fade">
                                      <p:cBhvr additive="base" accumulate="none">
                                        <p:cTn id="251" dur="419" fill="hold">
                                          <p:stCondLst>
                                            <p:cond delay="0"/>
                                          </p:stCondLst>
                                        </p:cTn>
                                        <p:tgtEl>
                                          <p:spTgt spid="77"/>
                                        </p:tgtEl>
                                      </p:cBhvr>
                                    </p:animEffect>
                                    <p:set>
                                      <p:cBhvr additive="base" accumulate="none">
                                        <p:cTn id="252" dur="1" fill="hold">
                                          <p:stCondLst>
                                            <p:cond delay="3351"/>
                                          </p:stCondLst>
                                        </p:cTn>
                                        <p:tgtEl>
                                          <p:spTgt spid="77"/>
                                        </p:tgtEl>
                                        <p:attrNameLst>
                                          <p:attrName>style.visibility</p:attrName>
                                        </p:attrNameLst>
                                      </p:cBhvr>
                                      <p:to>
                                        <p:strVal val="hidden"/>
                                      </p:to>
                                    </p:set>
                                    <p:set>
                                      <p:cBhvr additive="base" accumulate="none">
                                        <p:cTn id="253" dur="3855" fill="hold">
                                          <p:stCondLst>
                                            <p:cond delay="0"/>
                                          </p:stCondLst>
                                        </p:cTn>
                                        <p:tgtEl>
                                          <p:spTgt spid="77"/>
                                        </p:tgtEl>
                                        <p:attrNameLst>
                                          <p:attrName/>
                                        </p:attrNameLst>
                                      </p:cBhvr>
                                      <p:to>
                                        <p:strVal val=""/>
                                      </p:to>
                                    </p:set>
                                  </p:childTnLst>
                                </p:cTn>
                              </p:par>
                              <p:par>
                                <p:cTn id="254" presetID="0" presetClass="path" presetSubtype="0" repeatCount="indefinite" fill="hold" grpId="1" nodeType="withEffect">
                                  <p:stCondLst>
                                    <p:cond delay="0"/>
                                  </p:stCondLst>
                                  <p:childTnLst>
                                    <p:animMotion origin="layout" path="M -4.16667E-6 3.7037E-6 C 0.0323 -0.19769 0.04193 -0.19838 0.1336 -0.29121 " pathEditMode="relative" rAng="0" ptsTypes="AA">
                                      <p:cBhvr>
                                        <p:cTn id="255" dur="2196" fill="hold"/>
                                        <p:tgtEl>
                                          <p:spTgt spid="77"/>
                                        </p:tgtEl>
                                        <p:attrNameLst>
                                          <p:attrName>ppt_x</p:attrName>
                                          <p:attrName>ppt_y</p:attrName>
                                        </p:attrNameLst>
                                      </p:cBhvr>
                                      <p:rCtr x="6680" y="-14560"/>
                                    </p:animMotion>
                                  </p:childTnLst>
                                </p:cTn>
                              </p:par>
                              <p:par>
                                <p:cTn id="256" presetID="10" presetClass="entr" presetSubtype="0" repeatCount="indefinite" fill="hold" grpId="0" nodeType="withEffect">
                                  <p:stCondLst>
                                    <p:cond delay="0"/>
                                  </p:stCondLst>
                                  <p:childTnLst>
                                    <p:set>
                                      <p:cBhvr>
                                        <p:cTn id="257" dur="1" fill="hold">
                                          <p:stCondLst>
                                            <p:cond delay="0"/>
                                          </p:stCondLst>
                                        </p:cTn>
                                        <p:tgtEl>
                                          <p:spTgt spid="78"/>
                                        </p:tgtEl>
                                        <p:attrNameLst>
                                          <p:attrName>style.visibility</p:attrName>
                                        </p:attrNameLst>
                                      </p:cBhvr>
                                      <p:to>
                                        <p:strVal val="visible"/>
                                      </p:to>
                                    </p:set>
                                    <p:animEffect transition="out" filter="fade">
                                      <p:cBhvr additive="base" accumulate="none">
                                        <p:cTn id="258" dur="314" fill="hold">
                                          <p:stCondLst>
                                            <p:cond delay="2197"/>
                                          </p:stCondLst>
                                        </p:cTn>
                                        <p:tgtEl>
                                          <p:spTgt spid="78"/>
                                        </p:tgtEl>
                                      </p:cBhvr>
                                    </p:animEffect>
                                    <p:animEffect transition="in" filter="fade">
                                      <p:cBhvr additive="base" accumulate="none">
                                        <p:cTn id="259" dur="314" fill="hold">
                                          <p:stCondLst>
                                            <p:cond delay="0"/>
                                          </p:stCondLst>
                                        </p:cTn>
                                        <p:tgtEl>
                                          <p:spTgt spid="78"/>
                                        </p:tgtEl>
                                      </p:cBhvr>
                                    </p:animEffect>
                                    <p:set>
                                      <p:cBhvr additive="base" accumulate="none">
                                        <p:cTn id="260" dur="1" fill="hold">
                                          <p:stCondLst>
                                            <p:cond delay="2510"/>
                                          </p:stCondLst>
                                        </p:cTn>
                                        <p:tgtEl>
                                          <p:spTgt spid="78"/>
                                        </p:tgtEl>
                                        <p:attrNameLst>
                                          <p:attrName>style.visibility</p:attrName>
                                        </p:attrNameLst>
                                      </p:cBhvr>
                                      <p:to>
                                        <p:strVal val="hidden"/>
                                      </p:to>
                                    </p:set>
                                    <p:set>
                                      <p:cBhvr additive="base" accumulate="none">
                                        <p:cTn id="261" dur="2888" fill="hold">
                                          <p:stCondLst>
                                            <p:cond delay="0"/>
                                          </p:stCondLst>
                                        </p:cTn>
                                        <p:tgtEl>
                                          <p:spTgt spid="78"/>
                                        </p:tgtEl>
                                        <p:attrNameLst>
                                          <p:attrName/>
                                        </p:attrNameLst>
                                      </p:cBhvr>
                                      <p:to>
                                        <p:strVal val=""/>
                                      </p:to>
                                    </p:set>
                                  </p:childTnLst>
                                </p:cTn>
                              </p:par>
                              <p:par>
                                <p:cTn id="262" presetID="0" presetClass="path" presetSubtype="0" repeatCount="indefinite" fill="hold" grpId="1" nodeType="withEffect">
                                  <p:stCondLst>
                                    <p:cond delay="0"/>
                                  </p:stCondLst>
                                  <p:childTnLst>
                                    <p:animMotion origin="layout" path="M -3.75E-6 -1.48148E-6 C 0.10704 -0.07315 0.10599 -0.1625 0.1336 -0.2912 " pathEditMode="relative" rAng="0" ptsTypes="AA">
                                      <p:cBhvr>
                                        <p:cTn id="263" dur="2546" fill="hold"/>
                                        <p:tgtEl>
                                          <p:spTgt spid="78"/>
                                        </p:tgtEl>
                                        <p:attrNameLst>
                                          <p:attrName>ppt_x</p:attrName>
                                          <p:attrName>ppt_y</p:attrName>
                                        </p:attrNameLst>
                                      </p:cBhvr>
                                      <p:rCtr x="6680" y="-14560"/>
                                    </p:animMotion>
                                  </p:childTnLst>
                                </p:cTn>
                              </p:par>
                              <p:par>
                                <p:cTn id="264" presetID="10" presetClass="entr" presetSubtype="0" repeatCount="indefinite" fill="hold" grpId="0" nodeType="withEffect">
                                  <p:stCondLst>
                                    <p:cond delay="0"/>
                                  </p:stCondLst>
                                  <p:childTnLst>
                                    <p:set>
                                      <p:cBhvr>
                                        <p:cTn id="265" dur="1" fill="hold">
                                          <p:stCondLst>
                                            <p:cond delay="0"/>
                                          </p:stCondLst>
                                        </p:cTn>
                                        <p:tgtEl>
                                          <p:spTgt spid="79"/>
                                        </p:tgtEl>
                                        <p:attrNameLst>
                                          <p:attrName>style.visibility</p:attrName>
                                        </p:attrNameLst>
                                      </p:cBhvr>
                                      <p:to>
                                        <p:strVal val="visible"/>
                                      </p:to>
                                    </p:set>
                                    <p:animEffect transition="out" filter="fade">
                                      <p:cBhvr additive="base" accumulate="none">
                                        <p:cTn id="266" dur="407" fill="hold">
                                          <p:stCondLst>
                                            <p:cond delay="2850"/>
                                          </p:stCondLst>
                                        </p:cTn>
                                        <p:tgtEl>
                                          <p:spTgt spid="79"/>
                                        </p:tgtEl>
                                      </p:cBhvr>
                                    </p:animEffect>
                                    <p:animEffect transition="in" filter="fade">
                                      <p:cBhvr additive="base" accumulate="none">
                                        <p:cTn id="267" dur="407" fill="hold">
                                          <p:stCondLst>
                                            <p:cond delay="0"/>
                                          </p:stCondLst>
                                        </p:cTn>
                                        <p:tgtEl>
                                          <p:spTgt spid="79"/>
                                        </p:tgtEl>
                                      </p:cBhvr>
                                    </p:animEffect>
                                    <p:set>
                                      <p:cBhvr additive="base" accumulate="none">
                                        <p:cTn id="268" dur="1" fill="hold">
                                          <p:stCondLst>
                                            <p:cond delay="3255"/>
                                          </p:stCondLst>
                                        </p:cTn>
                                        <p:tgtEl>
                                          <p:spTgt spid="79"/>
                                        </p:tgtEl>
                                        <p:attrNameLst>
                                          <p:attrName>style.visibility</p:attrName>
                                        </p:attrNameLst>
                                      </p:cBhvr>
                                      <p:to>
                                        <p:strVal val="hidden"/>
                                      </p:to>
                                    </p:set>
                                    <p:set>
                                      <p:cBhvr additive="base" accumulate="none">
                                        <p:cTn id="269" dur="3745" fill="hold">
                                          <p:stCondLst>
                                            <p:cond delay="0"/>
                                          </p:stCondLst>
                                        </p:cTn>
                                        <p:tgtEl>
                                          <p:spTgt spid="79"/>
                                        </p:tgtEl>
                                        <p:attrNameLst>
                                          <p:attrName/>
                                        </p:attrNameLst>
                                      </p:cBhvr>
                                      <p:to>
                                        <p:strVal val=""/>
                                      </p:to>
                                    </p:set>
                                  </p:childTnLst>
                                </p:cTn>
                              </p:par>
                              <p:par>
                                <p:cTn id="270" presetID="0" presetClass="path" presetSubtype="0" repeatCount="indefinite" fill="hold" grpId="1" nodeType="withEffect">
                                  <p:stCondLst>
                                    <p:cond delay="0"/>
                                  </p:stCondLst>
                                  <p:childTnLst>
                                    <p:animMotion origin="layout" path="M -4.16667E-6 -1.11111E-6 C 0.00105 -0.11574 -0.11796 -0.13287 -0.09036 -0.26157 " pathEditMode="relative" rAng="0" ptsTypes="AA">
                                      <p:cBhvr>
                                        <p:cTn id="271" dur="3501" fill="hold"/>
                                        <p:tgtEl>
                                          <p:spTgt spid="79"/>
                                        </p:tgtEl>
                                        <p:attrNameLst>
                                          <p:attrName>ppt_x</p:attrName>
                                          <p:attrName>ppt_y</p:attrName>
                                        </p:attrNameLst>
                                      </p:cBhvr>
                                      <p:rCtr x="-4727" y="-13079"/>
                                    </p:animMotion>
                                  </p:childTnLst>
                                </p:cTn>
                              </p:par>
                              <p:par>
                                <p:cTn id="272" presetID="10" presetClass="entr" presetSubtype="0" repeatCount="indefinite" fill="hold" grpId="0" nodeType="withEffect">
                                  <p:stCondLst>
                                    <p:cond delay="0"/>
                                  </p:stCondLst>
                                  <p:childTnLst>
                                    <p:set>
                                      <p:cBhvr>
                                        <p:cTn id="273" dur="1" fill="hold">
                                          <p:stCondLst>
                                            <p:cond delay="0"/>
                                          </p:stCondLst>
                                        </p:cTn>
                                        <p:tgtEl>
                                          <p:spTgt spid="71"/>
                                        </p:tgtEl>
                                        <p:attrNameLst>
                                          <p:attrName>style.visibility</p:attrName>
                                        </p:attrNameLst>
                                      </p:cBhvr>
                                      <p:to>
                                        <p:strVal val="visible"/>
                                      </p:to>
                                    </p:set>
                                    <p:animEffect transition="out" filter="fade">
                                      <p:cBhvr additive="base" accumulate="none">
                                        <p:cTn id="274" dur="277" fill="hold">
                                          <p:stCondLst>
                                            <p:cond delay="1937"/>
                                          </p:stCondLst>
                                        </p:cTn>
                                        <p:tgtEl>
                                          <p:spTgt spid="71"/>
                                        </p:tgtEl>
                                      </p:cBhvr>
                                    </p:animEffect>
                                    <p:animEffect transition="in" filter="fade">
                                      <p:cBhvr additive="base" accumulate="none">
                                        <p:cTn id="275" dur="277" fill="hold">
                                          <p:stCondLst>
                                            <p:cond delay="0"/>
                                          </p:stCondLst>
                                        </p:cTn>
                                        <p:tgtEl>
                                          <p:spTgt spid="71"/>
                                        </p:tgtEl>
                                      </p:cBhvr>
                                    </p:animEffect>
                                    <p:set>
                                      <p:cBhvr additive="base" accumulate="none">
                                        <p:cTn id="276" dur="1" fill="hold">
                                          <p:stCondLst>
                                            <p:cond delay="2213"/>
                                          </p:stCondLst>
                                        </p:cTn>
                                        <p:tgtEl>
                                          <p:spTgt spid="71"/>
                                        </p:tgtEl>
                                        <p:attrNameLst>
                                          <p:attrName>style.visibility</p:attrName>
                                        </p:attrNameLst>
                                      </p:cBhvr>
                                      <p:to>
                                        <p:strVal val="hidden"/>
                                      </p:to>
                                    </p:set>
                                    <p:set>
                                      <p:cBhvr additive="base" accumulate="none">
                                        <p:cTn id="277" dur="2546" fill="hold">
                                          <p:stCondLst>
                                            <p:cond delay="0"/>
                                          </p:stCondLst>
                                        </p:cTn>
                                        <p:tgtEl>
                                          <p:spTgt spid="71"/>
                                        </p:tgtEl>
                                        <p:attrNameLst>
                                          <p:attrName/>
                                        </p:attrNameLst>
                                      </p:cBhvr>
                                      <p:to>
                                        <p:strVal val=""/>
                                      </p:to>
                                    </p:set>
                                  </p:childTnLst>
                                </p:cTn>
                              </p:par>
                              <p:par>
                                <p:cTn id="278" presetID="0" presetClass="path" presetSubtype="0" repeatCount="indefinite" fill="hold" grpId="1" nodeType="withEffect">
                                  <p:stCondLst>
                                    <p:cond delay="0"/>
                                  </p:stCondLst>
                                  <p:childTnLst>
                                    <p:animMotion origin="layout" path="M 4.375E-6 -7.40741E-7 C 0.07604 -0.05301 0.06666 -0.19606 0.09635 -0.33518 " pathEditMode="relative" rAng="0" ptsTypes="AA">
                                      <p:cBhvr>
                                        <p:cTn id="279" dur="3347" fill="hold"/>
                                        <p:tgtEl>
                                          <p:spTgt spid="71"/>
                                        </p:tgtEl>
                                        <p:attrNameLst>
                                          <p:attrName>ppt_x</p:attrName>
                                          <p:attrName>ppt_y</p:attrName>
                                        </p:attrNameLst>
                                      </p:cBhvr>
                                      <p:rCtr x="4818" y="-16759"/>
                                    </p:animMotion>
                                  </p:childTnLst>
                                </p:cTn>
                              </p:par>
                              <p:par>
                                <p:cTn id="280" presetID="10" presetClass="entr" presetSubtype="0" repeatCount="indefinite" fill="hold" grpId="0" nodeType="withEffect">
                                  <p:stCondLst>
                                    <p:cond delay="0"/>
                                  </p:stCondLst>
                                  <p:childTnLst>
                                    <p:set>
                                      <p:cBhvr>
                                        <p:cTn id="281" dur="1" fill="hold">
                                          <p:stCondLst>
                                            <p:cond delay="0"/>
                                          </p:stCondLst>
                                        </p:cTn>
                                        <p:tgtEl>
                                          <p:spTgt spid="80"/>
                                        </p:tgtEl>
                                        <p:attrNameLst>
                                          <p:attrName>style.visibility</p:attrName>
                                        </p:attrNameLst>
                                      </p:cBhvr>
                                      <p:to>
                                        <p:strVal val="visible"/>
                                      </p:to>
                                    </p:set>
                                    <p:animEffect transition="out" filter="fade">
                                      <p:cBhvr additive="base" accumulate="none">
                                        <p:cTn id="282" dur="273" fill="hold">
                                          <p:stCondLst>
                                            <p:cond delay="1912"/>
                                          </p:stCondLst>
                                        </p:cTn>
                                        <p:tgtEl>
                                          <p:spTgt spid="80"/>
                                        </p:tgtEl>
                                      </p:cBhvr>
                                    </p:animEffect>
                                    <p:animEffect transition="in" filter="fade">
                                      <p:cBhvr additive="base" accumulate="none">
                                        <p:cTn id="283" dur="273" fill="hold">
                                          <p:stCondLst>
                                            <p:cond delay="0"/>
                                          </p:stCondLst>
                                        </p:cTn>
                                        <p:tgtEl>
                                          <p:spTgt spid="80"/>
                                        </p:tgtEl>
                                      </p:cBhvr>
                                    </p:animEffect>
                                    <p:set>
                                      <p:cBhvr additive="base" accumulate="none">
                                        <p:cTn id="284" dur="1" fill="hold">
                                          <p:stCondLst>
                                            <p:cond delay="2184"/>
                                          </p:stCondLst>
                                        </p:cTn>
                                        <p:tgtEl>
                                          <p:spTgt spid="80"/>
                                        </p:tgtEl>
                                        <p:attrNameLst>
                                          <p:attrName>style.visibility</p:attrName>
                                        </p:attrNameLst>
                                      </p:cBhvr>
                                      <p:to>
                                        <p:strVal val="hidden"/>
                                      </p:to>
                                    </p:set>
                                    <p:set>
                                      <p:cBhvr additive="base" accumulate="none">
                                        <p:cTn id="285" dur="2513" fill="hold">
                                          <p:stCondLst>
                                            <p:cond delay="0"/>
                                          </p:stCondLst>
                                        </p:cTn>
                                        <p:tgtEl>
                                          <p:spTgt spid="80"/>
                                        </p:tgtEl>
                                        <p:attrNameLst>
                                          <p:attrName/>
                                        </p:attrNameLst>
                                      </p:cBhvr>
                                      <p:to>
                                        <p:strVal val=""/>
                                      </p:to>
                                    </p:set>
                                  </p:childTnLst>
                                </p:cTn>
                              </p:par>
                              <p:par>
                                <p:cTn id="286" presetID="0" presetClass="path" presetSubtype="0" repeatCount="indefinite" fill="hold" grpId="1" nodeType="withEffect">
                                  <p:stCondLst>
                                    <p:cond delay="0"/>
                                  </p:stCondLst>
                                  <p:childTnLst>
                                    <p:animMotion origin="layout" path="M 8.33333E-7 2.96296E-6 C 0.06432 -0.17315 0.07669 -0.06574 0.13086 -0.23172 " pathEditMode="relative" rAng="0" ptsTypes="AA">
                                      <p:cBhvr>
                                        <p:cTn id="287" dur="2180" fill="hold"/>
                                        <p:tgtEl>
                                          <p:spTgt spid="80"/>
                                        </p:tgtEl>
                                        <p:attrNameLst>
                                          <p:attrName>ppt_x</p:attrName>
                                          <p:attrName>ppt_y</p:attrName>
                                        </p:attrNameLst>
                                      </p:cBhvr>
                                      <p:rCtr x="6536" y="-11597"/>
                                    </p:animMotion>
                                  </p:childTnLst>
                                </p:cTn>
                              </p:par>
                              <p:par>
                                <p:cTn id="288" presetID="10" presetClass="entr" presetSubtype="0" repeatCount="indefinite" fill="hold" grpId="0" nodeType="withEffect">
                                  <p:stCondLst>
                                    <p:cond delay="0"/>
                                  </p:stCondLst>
                                  <p:childTnLst>
                                    <p:set>
                                      <p:cBhvr>
                                        <p:cTn id="289" dur="1" fill="hold">
                                          <p:stCondLst>
                                            <p:cond delay="0"/>
                                          </p:stCondLst>
                                        </p:cTn>
                                        <p:tgtEl>
                                          <p:spTgt spid="81"/>
                                        </p:tgtEl>
                                        <p:attrNameLst>
                                          <p:attrName>style.visibility</p:attrName>
                                        </p:attrNameLst>
                                      </p:cBhvr>
                                      <p:to>
                                        <p:strVal val="visible"/>
                                      </p:to>
                                    </p:set>
                                    <p:animEffect transition="out" filter="fade">
                                      <p:cBhvr additive="base" accumulate="none">
                                        <p:cTn id="290" dur="224" fill="hold">
                                          <p:stCondLst>
                                            <p:cond delay="1569"/>
                                          </p:stCondLst>
                                        </p:cTn>
                                        <p:tgtEl>
                                          <p:spTgt spid="81"/>
                                        </p:tgtEl>
                                      </p:cBhvr>
                                    </p:animEffect>
                                    <p:animEffect transition="in" filter="fade">
                                      <p:cBhvr additive="base" accumulate="none">
                                        <p:cTn id="291" dur="224" fill="hold">
                                          <p:stCondLst>
                                            <p:cond delay="0"/>
                                          </p:stCondLst>
                                        </p:cTn>
                                        <p:tgtEl>
                                          <p:spTgt spid="81"/>
                                        </p:tgtEl>
                                      </p:cBhvr>
                                    </p:animEffect>
                                    <p:set>
                                      <p:cBhvr additive="base" accumulate="none">
                                        <p:cTn id="292" dur="1" fill="hold">
                                          <p:stCondLst>
                                            <p:cond delay="1792"/>
                                          </p:stCondLst>
                                        </p:cTn>
                                        <p:tgtEl>
                                          <p:spTgt spid="81"/>
                                        </p:tgtEl>
                                        <p:attrNameLst>
                                          <p:attrName>style.visibility</p:attrName>
                                        </p:attrNameLst>
                                      </p:cBhvr>
                                      <p:to>
                                        <p:strVal val="hidden"/>
                                      </p:to>
                                    </p:set>
                                    <p:set>
                                      <p:cBhvr additive="base" accumulate="none">
                                        <p:cTn id="293" dur="2062" fill="hold">
                                          <p:stCondLst>
                                            <p:cond delay="0"/>
                                          </p:stCondLst>
                                        </p:cTn>
                                        <p:tgtEl>
                                          <p:spTgt spid="81"/>
                                        </p:tgtEl>
                                        <p:attrNameLst>
                                          <p:attrName/>
                                        </p:attrNameLst>
                                      </p:cBhvr>
                                      <p:to>
                                        <p:strVal val=""/>
                                      </p:to>
                                    </p:set>
                                  </p:childTnLst>
                                </p:cTn>
                              </p:par>
                              <p:par>
                                <p:cTn id="294" presetID="0" presetClass="path" presetSubtype="0" repeatCount="indefinite" fill="hold" grpId="1" nodeType="withEffect">
                                  <p:stCondLst>
                                    <p:cond delay="0"/>
                                  </p:stCondLst>
                                  <p:childTnLst>
                                    <p:animMotion origin="layout" path="M 2.29167E-6 -3.7037E-7 C -0.01472 -0.12338 -0.08021 -0.21551 -0.01003 -0.36713 " pathEditMode="relative" rAng="0" ptsTypes="AA">
                                      <p:cBhvr>
                                        <p:cTn id="295" dur="2645" fill="hold"/>
                                        <p:tgtEl>
                                          <p:spTgt spid="81"/>
                                        </p:tgtEl>
                                        <p:attrNameLst>
                                          <p:attrName>ppt_x</p:attrName>
                                          <p:attrName>ppt_y</p:attrName>
                                        </p:attrNameLst>
                                      </p:cBhvr>
                                      <p:rCtr x="-2096" y="-18356"/>
                                    </p:animMotion>
                                  </p:childTnLst>
                                </p:cTn>
                              </p:par>
                              <p:par>
                                <p:cTn id="296" presetID="10" presetClass="entr" presetSubtype="0" repeatCount="indefinite" fill="hold" grpId="0" nodeType="withEffect">
                                  <p:stCondLst>
                                    <p:cond delay="0"/>
                                  </p:stCondLst>
                                  <p:childTnLst>
                                    <p:set>
                                      <p:cBhvr>
                                        <p:cTn id="297" dur="1" fill="hold">
                                          <p:stCondLst>
                                            <p:cond delay="0"/>
                                          </p:stCondLst>
                                        </p:cTn>
                                        <p:tgtEl>
                                          <p:spTgt spid="82"/>
                                        </p:tgtEl>
                                        <p:attrNameLst>
                                          <p:attrName>style.visibility</p:attrName>
                                        </p:attrNameLst>
                                      </p:cBhvr>
                                      <p:to>
                                        <p:strVal val="visible"/>
                                      </p:to>
                                    </p:set>
                                    <p:animEffect transition="out" filter="fade">
                                      <p:cBhvr additive="base" accumulate="none">
                                        <p:cTn id="298" dur="389" fill="hold">
                                          <p:stCondLst>
                                            <p:cond delay="2724"/>
                                          </p:stCondLst>
                                        </p:cTn>
                                        <p:tgtEl>
                                          <p:spTgt spid="82"/>
                                        </p:tgtEl>
                                      </p:cBhvr>
                                    </p:animEffect>
                                    <p:animEffect transition="in" filter="fade">
                                      <p:cBhvr additive="base" accumulate="none">
                                        <p:cTn id="299" dur="389" fill="hold">
                                          <p:stCondLst>
                                            <p:cond delay="0"/>
                                          </p:stCondLst>
                                        </p:cTn>
                                        <p:tgtEl>
                                          <p:spTgt spid="82"/>
                                        </p:tgtEl>
                                      </p:cBhvr>
                                    </p:animEffect>
                                    <p:set>
                                      <p:cBhvr additive="base" accumulate="none">
                                        <p:cTn id="300" dur="1" fill="hold">
                                          <p:stCondLst>
                                            <p:cond delay="3112"/>
                                          </p:stCondLst>
                                        </p:cTn>
                                        <p:tgtEl>
                                          <p:spTgt spid="82"/>
                                        </p:tgtEl>
                                        <p:attrNameLst>
                                          <p:attrName>style.visibility</p:attrName>
                                        </p:attrNameLst>
                                      </p:cBhvr>
                                      <p:to>
                                        <p:strVal val="hidden"/>
                                      </p:to>
                                    </p:set>
                                    <p:set>
                                      <p:cBhvr additive="base" accumulate="none">
                                        <p:cTn id="301" dur="3580" fill="hold">
                                          <p:stCondLst>
                                            <p:cond delay="0"/>
                                          </p:stCondLst>
                                        </p:cTn>
                                        <p:tgtEl>
                                          <p:spTgt spid="82"/>
                                        </p:tgtEl>
                                        <p:attrNameLst>
                                          <p:attrName/>
                                        </p:attrNameLst>
                                      </p:cBhvr>
                                      <p:to>
                                        <p:strVal val=""/>
                                      </p:to>
                                    </p:set>
                                  </p:childTnLst>
                                </p:cTn>
                              </p:par>
                              <p:par>
                                <p:cTn id="302" presetID="0" presetClass="path" presetSubtype="0" repeatCount="indefinite" fill="hold" grpId="1" nodeType="withEffect">
                                  <p:stCondLst>
                                    <p:cond delay="0"/>
                                  </p:stCondLst>
                                  <p:childTnLst>
                                    <p:animMotion origin="layout" path="M -2.08333E-7 -1.48148E-6 C 0.00286 -0.24884 0.12018 -0.15833 0.10443 -0.32222 " pathEditMode="relative" rAng="0" ptsTypes="AA">
                                      <p:cBhvr>
                                        <p:cTn id="303" dur="2595" fill="hold"/>
                                        <p:tgtEl>
                                          <p:spTgt spid="82"/>
                                        </p:tgtEl>
                                        <p:attrNameLst>
                                          <p:attrName>ppt_x</p:attrName>
                                          <p:attrName>ppt_y</p:attrName>
                                        </p:attrNameLst>
                                      </p:cBhvr>
                                      <p:rCtr x="5286" y="-16111"/>
                                    </p:animMotion>
                                  </p:childTnLst>
                                </p:cTn>
                              </p:par>
                              <p:par>
                                <p:cTn id="304" presetID="10" presetClass="entr" presetSubtype="0" repeatCount="indefinite" fill="hold" grpId="0" nodeType="withEffect">
                                  <p:stCondLst>
                                    <p:cond delay="0"/>
                                  </p:stCondLst>
                                  <p:childTnLst>
                                    <p:set>
                                      <p:cBhvr>
                                        <p:cTn id="305" dur="1" fill="hold">
                                          <p:stCondLst>
                                            <p:cond delay="0"/>
                                          </p:stCondLst>
                                        </p:cTn>
                                        <p:tgtEl>
                                          <p:spTgt spid="83"/>
                                        </p:tgtEl>
                                        <p:attrNameLst>
                                          <p:attrName>style.visibility</p:attrName>
                                        </p:attrNameLst>
                                      </p:cBhvr>
                                      <p:to>
                                        <p:strVal val="visible"/>
                                      </p:to>
                                    </p:set>
                                    <p:animEffect transition="out" filter="fade">
                                      <p:cBhvr additive="base" accumulate="none">
                                        <p:cTn id="306" dur="269" fill="hold">
                                          <p:stCondLst>
                                            <p:cond delay="1880"/>
                                          </p:stCondLst>
                                        </p:cTn>
                                        <p:tgtEl>
                                          <p:spTgt spid="83"/>
                                        </p:tgtEl>
                                      </p:cBhvr>
                                    </p:animEffect>
                                    <p:animEffect transition="in" filter="fade">
                                      <p:cBhvr additive="base" accumulate="none">
                                        <p:cTn id="307" dur="269" fill="hold">
                                          <p:stCondLst>
                                            <p:cond delay="0"/>
                                          </p:stCondLst>
                                        </p:cTn>
                                        <p:tgtEl>
                                          <p:spTgt spid="83"/>
                                        </p:tgtEl>
                                      </p:cBhvr>
                                    </p:animEffect>
                                    <p:set>
                                      <p:cBhvr additive="base" accumulate="none">
                                        <p:cTn id="308" dur="1" fill="hold">
                                          <p:stCondLst>
                                            <p:cond delay="2147"/>
                                          </p:stCondLst>
                                        </p:cTn>
                                        <p:tgtEl>
                                          <p:spTgt spid="83"/>
                                        </p:tgtEl>
                                        <p:attrNameLst>
                                          <p:attrName>style.visibility</p:attrName>
                                        </p:attrNameLst>
                                      </p:cBhvr>
                                      <p:to>
                                        <p:strVal val="hidden"/>
                                      </p:to>
                                    </p:set>
                                    <p:set>
                                      <p:cBhvr additive="base" accumulate="none">
                                        <p:cTn id="309" dur="2471" fill="hold">
                                          <p:stCondLst>
                                            <p:cond delay="0"/>
                                          </p:stCondLst>
                                        </p:cTn>
                                        <p:tgtEl>
                                          <p:spTgt spid="83"/>
                                        </p:tgtEl>
                                        <p:attrNameLst>
                                          <p:attrName/>
                                        </p:attrNameLst>
                                      </p:cBhvr>
                                      <p:to>
                                        <p:strVal val=""/>
                                      </p:to>
                                    </p:set>
                                  </p:childTnLst>
                                </p:cTn>
                              </p:par>
                              <p:par>
                                <p:cTn id="310" presetID="0" presetClass="path" presetSubtype="0" repeatCount="indefinite" fill="hold" grpId="1" nodeType="withEffect">
                                  <p:stCondLst>
                                    <p:cond delay="0"/>
                                  </p:stCondLst>
                                  <p:childTnLst>
                                    <p:animMotion origin="layout" path="M 2.08333E-7 2.96296E-6 C -0.04479 -0.16574 -0.08151 -0.08635 -0.12148 -0.25023 " pathEditMode="relative" rAng="0" ptsTypes="AA">
                                      <p:cBhvr>
                                        <p:cTn id="311" dur="2961" fill="hold"/>
                                        <p:tgtEl>
                                          <p:spTgt spid="83"/>
                                        </p:tgtEl>
                                        <p:attrNameLst>
                                          <p:attrName>ppt_x</p:attrName>
                                          <p:attrName>ppt_y</p:attrName>
                                        </p:attrNameLst>
                                      </p:cBhvr>
                                      <p:rCtr x="-6081" y="-12523"/>
                                    </p:animMotion>
                                  </p:childTnLst>
                                </p:cTn>
                              </p:par>
                              <p:par>
                                <p:cTn id="312" presetID="10" presetClass="entr" presetSubtype="0" repeatCount="indefinite" fill="hold" grpId="0" nodeType="withEffect">
                                  <p:stCondLst>
                                    <p:cond delay="0"/>
                                  </p:stCondLst>
                                  <p:childTnLst>
                                    <p:set>
                                      <p:cBhvr>
                                        <p:cTn id="313" dur="1" fill="hold">
                                          <p:stCondLst>
                                            <p:cond delay="0"/>
                                          </p:stCondLst>
                                        </p:cTn>
                                        <p:tgtEl>
                                          <p:spTgt spid="84"/>
                                        </p:tgtEl>
                                        <p:attrNameLst>
                                          <p:attrName>style.visibility</p:attrName>
                                        </p:attrNameLst>
                                      </p:cBhvr>
                                      <p:to>
                                        <p:strVal val="visible"/>
                                      </p:to>
                                    </p:set>
                                    <p:animEffect transition="out" filter="fade">
                                      <p:cBhvr additive="base" accumulate="none">
                                        <p:cTn id="314" dur="273" fill="hold">
                                          <p:stCondLst>
                                            <p:cond delay="1909"/>
                                          </p:stCondLst>
                                        </p:cTn>
                                        <p:tgtEl>
                                          <p:spTgt spid="84"/>
                                        </p:tgtEl>
                                      </p:cBhvr>
                                    </p:animEffect>
                                    <p:animEffect transition="in" filter="fade">
                                      <p:cBhvr additive="base" accumulate="none">
                                        <p:cTn id="315" dur="273" fill="hold">
                                          <p:stCondLst>
                                            <p:cond delay="0"/>
                                          </p:stCondLst>
                                        </p:cTn>
                                        <p:tgtEl>
                                          <p:spTgt spid="84"/>
                                        </p:tgtEl>
                                      </p:cBhvr>
                                    </p:animEffect>
                                    <p:set>
                                      <p:cBhvr additive="base" accumulate="none">
                                        <p:cTn id="316" dur="1" fill="hold">
                                          <p:stCondLst>
                                            <p:cond delay="2181"/>
                                          </p:stCondLst>
                                        </p:cTn>
                                        <p:tgtEl>
                                          <p:spTgt spid="84"/>
                                        </p:tgtEl>
                                        <p:attrNameLst>
                                          <p:attrName>style.visibility</p:attrName>
                                        </p:attrNameLst>
                                      </p:cBhvr>
                                      <p:to>
                                        <p:strVal val="hidden"/>
                                      </p:to>
                                    </p:set>
                                    <p:set>
                                      <p:cBhvr additive="base" accumulate="none">
                                        <p:cTn id="317" dur="2509" fill="hold">
                                          <p:stCondLst>
                                            <p:cond delay="0"/>
                                          </p:stCondLst>
                                        </p:cTn>
                                        <p:tgtEl>
                                          <p:spTgt spid="84"/>
                                        </p:tgtEl>
                                        <p:attrNameLst>
                                          <p:attrName/>
                                        </p:attrNameLst>
                                      </p:cBhvr>
                                      <p:to>
                                        <p:strVal val=""/>
                                      </p:to>
                                    </p:set>
                                  </p:childTnLst>
                                </p:cTn>
                              </p:par>
                              <p:par>
                                <p:cTn id="318" presetID="0" presetClass="path" presetSubtype="0" repeatCount="indefinite" fill="hold" grpId="1" nodeType="withEffect">
                                  <p:stCondLst>
                                    <p:cond delay="0"/>
                                  </p:stCondLst>
                                  <p:childTnLst>
                                    <p:animMotion origin="layout" path="M 2.91667E-6 3.7037E-6 C -0.14011 -0.18588 0.06041 -0.25186 -0.01042 -0.44283 " pathEditMode="relative" rAng="0" ptsTypes="AA">
                                      <p:cBhvr>
                                        <p:cTn id="319" dur="2681" fill="hold"/>
                                        <p:tgtEl>
                                          <p:spTgt spid="84"/>
                                        </p:tgtEl>
                                        <p:attrNameLst>
                                          <p:attrName>ppt_x</p:attrName>
                                          <p:attrName>ppt_y</p:attrName>
                                        </p:attrNameLst>
                                      </p:cBhvr>
                                      <p:rCtr x="-2292" y="-22153"/>
                                    </p:animMotion>
                                  </p:childTnLst>
                                </p:cTn>
                              </p:par>
                              <p:par>
                                <p:cTn id="320" presetID="10" presetClass="entr" presetSubtype="0" repeatCount="indefinite" fill="hold" grpId="0" nodeType="withEffect">
                                  <p:stCondLst>
                                    <p:cond delay="0"/>
                                  </p:stCondLst>
                                  <p:childTnLst>
                                    <p:set>
                                      <p:cBhvr>
                                        <p:cTn id="321" dur="1" fill="hold">
                                          <p:stCondLst>
                                            <p:cond delay="0"/>
                                          </p:stCondLst>
                                        </p:cTn>
                                        <p:tgtEl>
                                          <p:spTgt spid="85"/>
                                        </p:tgtEl>
                                        <p:attrNameLst>
                                          <p:attrName>style.visibility</p:attrName>
                                        </p:attrNameLst>
                                      </p:cBhvr>
                                      <p:to>
                                        <p:strVal val="visible"/>
                                      </p:to>
                                    </p:set>
                                    <p:animEffect transition="out" filter="fade">
                                      <p:cBhvr additive="base" accumulate="none">
                                        <p:cTn id="322" dur="227" fill="hold">
                                          <p:stCondLst>
                                            <p:cond delay="1590"/>
                                          </p:stCondLst>
                                        </p:cTn>
                                        <p:tgtEl>
                                          <p:spTgt spid="85"/>
                                        </p:tgtEl>
                                      </p:cBhvr>
                                    </p:animEffect>
                                    <p:animEffect transition="in" filter="fade">
                                      <p:cBhvr additive="base" accumulate="none">
                                        <p:cTn id="323" dur="227" fill="hold">
                                          <p:stCondLst>
                                            <p:cond delay="0"/>
                                          </p:stCondLst>
                                        </p:cTn>
                                        <p:tgtEl>
                                          <p:spTgt spid="85"/>
                                        </p:tgtEl>
                                      </p:cBhvr>
                                    </p:animEffect>
                                    <p:set>
                                      <p:cBhvr additive="base" accumulate="none">
                                        <p:cTn id="324" dur="1" fill="hold">
                                          <p:stCondLst>
                                            <p:cond delay="1816"/>
                                          </p:stCondLst>
                                        </p:cTn>
                                        <p:tgtEl>
                                          <p:spTgt spid="85"/>
                                        </p:tgtEl>
                                        <p:attrNameLst>
                                          <p:attrName>style.visibility</p:attrName>
                                        </p:attrNameLst>
                                      </p:cBhvr>
                                      <p:to>
                                        <p:strVal val="hidden"/>
                                      </p:to>
                                    </p:set>
                                    <p:set>
                                      <p:cBhvr additive="base" accumulate="none">
                                        <p:cTn id="325" dur="2090" fill="hold">
                                          <p:stCondLst>
                                            <p:cond delay="0"/>
                                          </p:stCondLst>
                                        </p:cTn>
                                        <p:tgtEl>
                                          <p:spTgt spid="85"/>
                                        </p:tgtEl>
                                        <p:attrNameLst>
                                          <p:attrName/>
                                        </p:attrNameLst>
                                      </p:cBhvr>
                                      <p:to>
                                        <p:strVal val=""/>
                                      </p:to>
                                    </p:set>
                                  </p:childTnLst>
                                </p:cTn>
                              </p:par>
                              <p:par>
                                <p:cTn id="326" presetID="0" presetClass="path" presetSubtype="0" repeatCount="indefinite" fill="hold" grpId="1" nodeType="withEffect">
                                  <p:stCondLst>
                                    <p:cond delay="0"/>
                                  </p:stCondLst>
                                  <p:childTnLst>
                                    <p:animMotion origin="layout" path="M -0.00013 7.40741E-7 C 0.10482 -0.20695 0.17995 -0.01921 0.24831 -0.2419 " pathEditMode="relative" rAng="0" ptsTypes="AA">
                                      <p:cBhvr>
                                        <p:cTn id="327" dur="2965" fill="hold"/>
                                        <p:tgtEl>
                                          <p:spTgt spid="85"/>
                                        </p:tgtEl>
                                        <p:attrNameLst>
                                          <p:attrName>ppt_x</p:attrName>
                                          <p:attrName>ppt_y</p:attrName>
                                        </p:attrNameLst>
                                      </p:cBhvr>
                                      <p:rCtr x="12422" y="-12106"/>
                                    </p:animMotion>
                                  </p:childTnLst>
                                </p:cTn>
                              </p:par>
                              <p:par>
                                <p:cTn id="328" presetID="10" presetClass="entr" presetSubtype="0" repeatCount="indefinite" fill="hold" grpId="0" nodeType="withEffect">
                                  <p:stCondLst>
                                    <p:cond delay="0"/>
                                  </p:stCondLst>
                                  <p:childTnLst>
                                    <p:set>
                                      <p:cBhvr>
                                        <p:cTn id="329" dur="1" fill="hold">
                                          <p:stCondLst>
                                            <p:cond delay="0"/>
                                          </p:stCondLst>
                                        </p:cTn>
                                        <p:tgtEl>
                                          <p:spTgt spid="86"/>
                                        </p:tgtEl>
                                        <p:attrNameLst>
                                          <p:attrName>style.visibility</p:attrName>
                                        </p:attrNameLst>
                                      </p:cBhvr>
                                      <p:to>
                                        <p:strVal val="visible"/>
                                      </p:to>
                                    </p:set>
                                    <p:animEffect transition="out" filter="fade">
                                      <p:cBhvr additive="base" accumulate="none">
                                        <p:cTn id="330" dur="419" fill="hold">
                                          <p:stCondLst>
                                            <p:cond delay="2934"/>
                                          </p:stCondLst>
                                        </p:cTn>
                                        <p:tgtEl>
                                          <p:spTgt spid="86"/>
                                        </p:tgtEl>
                                      </p:cBhvr>
                                    </p:animEffect>
                                    <p:animEffect transition="in" filter="fade">
                                      <p:cBhvr additive="base" accumulate="none">
                                        <p:cTn id="331" dur="419" fill="hold">
                                          <p:stCondLst>
                                            <p:cond delay="0"/>
                                          </p:stCondLst>
                                        </p:cTn>
                                        <p:tgtEl>
                                          <p:spTgt spid="86"/>
                                        </p:tgtEl>
                                      </p:cBhvr>
                                    </p:animEffect>
                                    <p:set>
                                      <p:cBhvr additive="base" accumulate="none">
                                        <p:cTn id="332" dur="1" fill="hold">
                                          <p:stCondLst>
                                            <p:cond delay="3351"/>
                                          </p:stCondLst>
                                        </p:cTn>
                                        <p:tgtEl>
                                          <p:spTgt spid="86"/>
                                        </p:tgtEl>
                                        <p:attrNameLst>
                                          <p:attrName>style.visibility</p:attrName>
                                        </p:attrNameLst>
                                      </p:cBhvr>
                                      <p:to>
                                        <p:strVal val="hidden"/>
                                      </p:to>
                                    </p:set>
                                    <p:set>
                                      <p:cBhvr additive="base" accumulate="none">
                                        <p:cTn id="333" dur="3856" fill="hold">
                                          <p:stCondLst>
                                            <p:cond delay="0"/>
                                          </p:stCondLst>
                                        </p:cTn>
                                        <p:tgtEl>
                                          <p:spTgt spid="86"/>
                                        </p:tgtEl>
                                        <p:attrNameLst>
                                          <p:attrName/>
                                        </p:attrNameLst>
                                      </p:cBhvr>
                                      <p:to>
                                        <p:strVal val=""/>
                                      </p:to>
                                    </p:set>
                                  </p:childTnLst>
                                </p:cTn>
                              </p:par>
                              <p:par>
                                <p:cTn id="334" presetID="0" presetClass="path" presetSubtype="0" repeatCount="indefinite" fill="hold" grpId="1" nodeType="withEffect">
                                  <p:stCondLst>
                                    <p:cond delay="0"/>
                                  </p:stCondLst>
                                  <p:childTnLst>
                                    <p:animMotion origin="layout" path="M 0.00013 3.33333E-6 C 0.00156 -0.15486 -0.16419 -0.17778 -0.12565 -0.34954 " pathEditMode="relative" rAng="0" ptsTypes="AA">
                                      <p:cBhvr>
                                        <p:cTn id="335" dur="2662" fill="hold"/>
                                        <p:tgtEl>
                                          <p:spTgt spid="86"/>
                                        </p:tgtEl>
                                        <p:attrNameLst>
                                          <p:attrName>ppt_x</p:attrName>
                                          <p:attrName>ppt_y</p:attrName>
                                        </p:attrNameLst>
                                      </p:cBhvr>
                                      <p:rCtr x="-6589" y="-17477"/>
                                    </p:animMotion>
                                  </p:childTnLst>
                                </p:cTn>
                              </p:par>
                              <p:par>
                                <p:cTn id="336" presetID="10" presetClass="entr" presetSubtype="0" repeatCount="indefinite" fill="hold" grpId="0" nodeType="withEffect">
                                  <p:stCondLst>
                                    <p:cond delay="0"/>
                                  </p:stCondLst>
                                  <p:childTnLst>
                                    <p:set>
                                      <p:cBhvr>
                                        <p:cTn id="337" dur="1" fill="hold">
                                          <p:stCondLst>
                                            <p:cond delay="0"/>
                                          </p:stCondLst>
                                        </p:cTn>
                                        <p:tgtEl>
                                          <p:spTgt spid="69"/>
                                        </p:tgtEl>
                                        <p:attrNameLst>
                                          <p:attrName>style.visibility</p:attrName>
                                        </p:attrNameLst>
                                      </p:cBhvr>
                                      <p:to>
                                        <p:strVal val="visible"/>
                                      </p:to>
                                    </p:set>
                                    <p:animEffect transition="out" filter="fade">
                                      <p:cBhvr additive="base" accumulate="none">
                                        <p:cTn id="338" dur="355" fill="hold">
                                          <p:stCondLst>
                                            <p:cond delay="2487"/>
                                          </p:stCondLst>
                                        </p:cTn>
                                        <p:tgtEl>
                                          <p:spTgt spid="69"/>
                                        </p:tgtEl>
                                      </p:cBhvr>
                                    </p:animEffect>
                                    <p:animEffect transition="in" filter="fade">
                                      <p:cBhvr additive="base" accumulate="none">
                                        <p:cTn id="339" dur="355" fill="hold">
                                          <p:stCondLst>
                                            <p:cond delay="0"/>
                                          </p:stCondLst>
                                        </p:cTn>
                                        <p:tgtEl>
                                          <p:spTgt spid="69"/>
                                        </p:tgtEl>
                                      </p:cBhvr>
                                    </p:animEffect>
                                    <p:set>
                                      <p:cBhvr additive="base" accumulate="none">
                                        <p:cTn id="340" dur="1" fill="hold">
                                          <p:stCondLst>
                                            <p:cond delay="2841"/>
                                          </p:stCondLst>
                                        </p:cTn>
                                        <p:tgtEl>
                                          <p:spTgt spid="69"/>
                                        </p:tgtEl>
                                        <p:attrNameLst>
                                          <p:attrName>style.visibility</p:attrName>
                                        </p:attrNameLst>
                                      </p:cBhvr>
                                      <p:to>
                                        <p:strVal val="hidden"/>
                                      </p:to>
                                    </p:set>
                                    <p:set>
                                      <p:cBhvr additive="base" accumulate="none">
                                        <p:cTn id="341" dur="3269" fill="hold">
                                          <p:stCondLst>
                                            <p:cond delay="0"/>
                                          </p:stCondLst>
                                        </p:cTn>
                                        <p:tgtEl>
                                          <p:spTgt spid="69"/>
                                        </p:tgtEl>
                                        <p:attrNameLst>
                                          <p:attrName/>
                                        </p:attrNameLst>
                                      </p:cBhvr>
                                      <p:to>
                                        <p:strVal val=""/>
                                      </p:to>
                                    </p:set>
                                  </p:childTnLst>
                                </p:cTn>
                              </p:par>
                              <p:par>
                                <p:cTn id="342" presetID="0" presetClass="path" presetSubtype="0" repeatCount="indefinite" fill="hold" grpId="1" nodeType="withEffect">
                                  <p:stCondLst>
                                    <p:cond delay="0"/>
                                  </p:stCondLst>
                                  <p:childTnLst>
                                    <p:animMotion origin="layout" path="M -4.375E-6 -2.22222E-6 C 0.07123 -0.04398 0.06237 -0.16273 0.09011 -0.27847 " pathEditMode="relative" rAng="0" ptsTypes="AA">
                                      <p:cBhvr>
                                        <p:cTn id="343" dur="2820" fill="hold"/>
                                        <p:tgtEl>
                                          <p:spTgt spid="69"/>
                                        </p:tgtEl>
                                        <p:attrNameLst>
                                          <p:attrName>ppt_x</p:attrName>
                                          <p:attrName>ppt_y</p:attrName>
                                        </p:attrNameLst>
                                      </p:cBhvr>
                                      <p:rCtr x="4505" y="-13935"/>
                                    </p:animMotion>
                                  </p:childTnLst>
                                </p:cTn>
                              </p:par>
                              <p:par>
                                <p:cTn id="344" presetID="10" presetClass="entr" presetSubtype="0" repeatCount="indefinite" fill="hold" grpId="0" nodeType="withEffect">
                                  <p:stCondLst>
                                    <p:cond delay="0"/>
                                  </p:stCondLst>
                                  <p:childTnLst>
                                    <p:set>
                                      <p:cBhvr>
                                        <p:cTn id="345" dur="1" fill="hold">
                                          <p:stCondLst>
                                            <p:cond delay="0"/>
                                          </p:stCondLst>
                                        </p:cTn>
                                        <p:tgtEl>
                                          <p:spTgt spid="87"/>
                                        </p:tgtEl>
                                        <p:attrNameLst>
                                          <p:attrName>style.visibility</p:attrName>
                                        </p:attrNameLst>
                                      </p:cBhvr>
                                      <p:to>
                                        <p:strVal val="visible"/>
                                      </p:to>
                                    </p:set>
                                    <p:animEffect transition="out" filter="fade">
                                      <p:cBhvr additive="base" accumulate="none">
                                        <p:cTn id="346" dur="336" fill="hold">
                                          <p:stCondLst>
                                            <p:cond delay="2355"/>
                                          </p:stCondLst>
                                        </p:cTn>
                                        <p:tgtEl>
                                          <p:spTgt spid="87"/>
                                        </p:tgtEl>
                                      </p:cBhvr>
                                    </p:animEffect>
                                    <p:animEffect transition="in" filter="fade">
                                      <p:cBhvr additive="base" accumulate="none">
                                        <p:cTn id="347" dur="336" fill="hold">
                                          <p:stCondLst>
                                            <p:cond delay="0"/>
                                          </p:stCondLst>
                                        </p:cTn>
                                        <p:tgtEl>
                                          <p:spTgt spid="87"/>
                                        </p:tgtEl>
                                      </p:cBhvr>
                                    </p:animEffect>
                                    <p:set>
                                      <p:cBhvr additive="base" accumulate="none">
                                        <p:cTn id="348" dur="1" fill="hold">
                                          <p:stCondLst>
                                            <p:cond delay="2690"/>
                                          </p:stCondLst>
                                        </p:cTn>
                                        <p:tgtEl>
                                          <p:spTgt spid="87"/>
                                        </p:tgtEl>
                                        <p:attrNameLst>
                                          <p:attrName>style.visibility</p:attrName>
                                        </p:attrNameLst>
                                      </p:cBhvr>
                                      <p:to>
                                        <p:strVal val="hidden"/>
                                      </p:to>
                                    </p:set>
                                    <p:set>
                                      <p:cBhvr additive="base" accumulate="none">
                                        <p:cTn id="349" dur="3095" fill="hold">
                                          <p:stCondLst>
                                            <p:cond delay="0"/>
                                          </p:stCondLst>
                                        </p:cTn>
                                        <p:tgtEl>
                                          <p:spTgt spid="87"/>
                                        </p:tgtEl>
                                        <p:attrNameLst>
                                          <p:attrName/>
                                        </p:attrNameLst>
                                      </p:cBhvr>
                                      <p:to>
                                        <p:strVal val=""/>
                                      </p:to>
                                    </p:set>
                                  </p:childTnLst>
                                </p:cTn>
                              </p:par>
                              <p:par>
                                <p:cTn id="350"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1" dur="3846" fill="hold"/>
                                        <p:tgtEl>
                                          <p:spTgt spid="87"/>
                                        </p:tgtEl>
                                        <p:attrNameLst>
                                          <p:attrName>ppt_x</p:attrName>
                                          <p:attrName>ppt_y</p:attrName>
                                        </p:attrNameLst>
                                      </p:cBhvr>
                                      <p:rCtr x="8138" y="-1852"/>
                                    </p:animMotion>
                                  </p:childTnLst>
                                </p:cTn>
                              </p:par>
                              <p:par>
                                <p:cTn id="352" presetID="10" presetClass="entr" presetSubtype="0" repeatCount="indefinite" fill="hold" grpId="0" nodeType="withEffect">
                                  <p:stCondLst>
                                    <p:cond delay="0"/>
                                  </p:stCondLst>
                                  <p:childTnLst>
                                    <p:set>
                                      <p:cBhvr>
                                        <p:cTn id="353" dur="1" fill="hold">
                                          <p:stCondLst>
                                            <p:cond delay="0"/>
                                          </p:stCondLst>
                                        </p:cTn>
                                        <p:tgtEl>
                                          <p:spTgt spid="88"/>
                                        </p:tgtEl>
                                        <p:attrNameLst>
                                          <p:attrName>style.visibility</p:attrName>
                                        </p:attrNameLst>
                                      </p:cBhvr>
                                      <p:to>
                                        <p:strVal val="visible"/>
                                      </p:to>
                                    </p:set>
                                    <p:animEffect transition="out" filter="fade">
                                      <p:cBhvr additive="base" accumulate="none">
                                        <p:cTn id="354" dur="334" fill="hold">
                                          <p:stCondLst>
                                            <p:cond delay="2341"/>
                                          </p:stCondLst>
                                        </p:cTn>
                                        <p:tgtEl>
                                          <p:spTgt spid="88"/>
                                        </p:tgtEl>
                                      </p:cBhvr>
                                    </p:animEffect>
                                    <p:animEffect transition="in" filter="fade">
                                      <p:cBhvr additive="base" accumulate="none">
                                        <p:cTn id="355" dur="334" fill="hold">
                                          <p:stCondLst>
                                            <p:cond delay="0"/>
                                          </p:stCondLst>
                                        </p:cTn>
                                        <p:tgtEl>
                                          <p:spTgt spid="88"/>
                                        </p:tgtEl>
                                      </p:cBhvr>
                                    </p:animEffect>
                                    <p:set>
                                      <p:cBhvr additive="base" accumulate="none">
                                        <p:cTn id="356" dur="1" fill="hold">
                                          <p:stCondLst>
                                            <p:cond delay="2674"/>
                                          </p:stCondLst>
                                        </p:cTn>
                                        <p:tgtEl>
                                          <p:spTgt spid="88"/>
                                        </p:tgtEl>
                                        <p:attrNameLst>
                                          <p:attrName>style.visibility</p:attrName>
                                        </p:attrNameLst>
                                      </p:cBhvr>
                                      <p:to>
                                        <p:strVal val="hidden"/>
                                      </p:to>
                                    </p:set>
                                    <p:set>
                                      <p:cBhvr additive="base" accumulate="none">
                                        <p:cTn id="357" dur="3076" fill="hold">
                                          <p:stCondLst>
                                            <p:cond delay="0"/>
                                          </p:stCondLst>
                                        </p:cTn>
                                        <p:tgtEl>
                                          <p:spTgt spid="88"/>
                                        </p:tgtEl>
                                        <p:attrNameLst>
                                          <p:attrName/>
                                        </p:attrNameLst>
                                      </p:cBhvr>
                                      <p:to>
                                        <p:strVal val=""/>
                                      </p:to>
                                    </p:set>
                                  </p:childTnLst>
                                </p:cTn>
                              </p:par>
                              <p:par>
                                <p:cTn id="358" presetID="0" presetClass="path" presetSubtype="0" repeatCount="indefinite" fill="hold" grpId="1" nodeType="withEffect">
                                  <p:stCondLst>
                                    <p:cond delay="0"/>
                                  </p:stCondLst>
                                  <p:childTnLst>
                                    <p:animMotion origin="layout" path="M 2.91667E-6 -1.48148E-6 C 0.03229 -0.19768 0.04192 -0.19838 0.13359 -0.2912 " pathEditMode="relative" rAng="0" ptsTypes="AA">
                                      <p:cBhvr>
                                        <p:cTn id="359" dur="2813" fill="hold"/>
                                        <p:tgtEl>
                                          <p:spTgt spid="88"/>
                                        </p:tgtEl>
                                        <p:attrNameLst>
                                          <p:attrName>ppt_x</p:attrName>
                                          <p:attrName>ppt_y</p:attrName>
                                        </p:attrNameLst>
                                      </p:cBhvr>
                                      <p:rCtr x="6680" y="-14560"/>
                                    </p:animMotion>
                                  </p:childTnLst>
                                </p:cTn>
                              </p:par>
                              <p:par>
                                <p:cTn id="360" presetID="10" presetClass="entr" presetSubtype="0" repeatCount="indefinite" fill="hold" grpId="0" nodeType="withEffect">
                                  <p:stCondLst>
                                    <p:cond delay="0"/>
                                  </p:stCondLst>
                                  <p:childTnLst>
                                    <p:set>
                                      <p:cBhvr>
                                        <p:cTn id="361" dur="1" fill="hold">
                                          <p:stCondLst>
                                            <p:cond delay="0"/>
                                          </p:stCondLst>
                                        </p:cTn>
                                        <p:tgtEl>
                                          <p:spTgt spid="89"/>
                                        </p:tgtEl>
                                        <p:attrNameLst>
                                          <p:attrName>style.visibility</p:attrName>
                                        </p:attrNameLst>
                                      </p:cBhvr>
                                      <p:to>
                                        <p:strVal val="visible"/>
                                      </p:to>
                                    </p:set>
                                    <p:animEffect transition="out" filter="fade">
                                      <p:cBhvr additive="base" accumulate="none">
                                        <p:cTn id="362" dur="364" fill="hold">
                                          <p:stCondLst>
                                            <p:cond delay="2545"/>
                                          </p:stCondLst>
                                        </p:cTn>
                                        <p:tgtEl>
                                          <p:spTgt spid="89"/>
                                        </p:tgtEl>
                                      </p:cBhvr>
                                    </p:animEffect>
                                    <p:animEffect transition="in" filter="fade">
                                      <p:cBhvr additive="base" accumulate="none">
                                        <p:cTn id="363" dur="364" fill="hold">
                                          <p:stCondLst>
                                            <p:cond delay="0"/>
                                          </p:stCondLst>
                                        </p:cTn>
                                        <p:tgtEl>
                                          <p:spTgt spid="89"/>
                                        </p:tgtEl>
                                      </p:cBhvr>
                                    </p:animEffect>
                                    <p:set>
                                      <p:cBhvr additive="base" accumulate="none">
                                        <p:cTn id="364" dur="1" fill="hold">
                                          <p:stCondLst>
                                            <p:cond delay="2907"/>
                                          </p:stCondLst>
                                        </p:cTn>
                                        <p:tgtEl>
                                          <p:spTgt spid="89"/>
                                        </p:tgtEl>
                                        <p:attrNameLst>
                                          <p:attrName>style.visibility</p:attrName>
                                        </p:attrNameLst>
                                      </p:cBhvr>
                                      <p:to>
                                        <p:strVal val="hidden"/>
                                      </p:to>
                                    </p:set>
                                    <p:set>
                                      <p:cBhvr additive="base" accumulate="none">
                                        <p:cTn id="365" dur="3345" fill="hold">
                                          <p:stCondLst>
                                            <p:cond delay="0"/>
                                          </p:stCondLst>
                                        </p:cTn>
                                        <p:tgtEl>
                                          <p:spTgt spid="89"/>
                                        </p:tgtEl>
                                        <p:attrNameLst>
                                          <p:attrName/>
                                        </p:attrNameLst>
                                      </p:cBhvr>
                                      <p:to>
                                        <p:strVal val=""/>
                                      </p:to>
                                    </p:set>
                                  </p:childTnLst>
                                </p:cTn>
                              </p:par>
                              <p:par>
                                <p:cTn id="366" presetID="0" presetClass="path" presetSubtype="0" repeatCount="indefinite" fill="hold" grpId="1" nodeType="withEffect">
                                  <p:stCondLst>
                                    <p:cond delay="0"/>
                                  </p:stCondLst>
                                  <p:childTnLst>
                                    <p:animMotion origin="layout" path="M 4.16667E-7 -4.44444E-6 C 0.1069 -0.07314 0.10586 -0.1625 0.13359 -0.2912 " pathEditMode="relative" rAng="0" ptsTypes="AA">
                                      <p:cBhvr>
                                        <p:cTn id="367" dur="3444" fill="hold"/>
                                        <p:tgtEl>
                                          <p:spTgt spid="89"/>
                                        </p:tgtEl>
                                        <p:attrNameLst>
                                          <p:attrName>ppt_x</p:attrName>
                                          <p:attrName>ppt_y</p:attrName>
                                        </p:attrNameLst>
                                      </p:cBhvr>
                                      <p:rCtr x="6680" y="-14560"/>
                                    </p:animMotion>
                                  </p:childTnLst>
                                </p:cTn>
                              </p:par>
                              <p:par>
                                <p:cTn id="368" presetID="10" presetClass="entr" presetSubtype="0" repeatCount="indefinite" fill="hold" grpId="0" nodeType="withEffect">
                                  <p:stCondLst>
                                    <p:cond delay="0"/>
                                  </p:stCondLst>
                                  <p:childTnLst>
                                    <p:set>
                                      <p:cBhvr>
                                        <p:cTn id="369" dur="1" fill="hold">
                                          <p:stCondLst>
                                            <p:cond delay="0"/>
                                          </p:stCondLst>
                                        </p:cTn>
                                        <p:tgtEl>
                                          <p:spTgt spid="90"/>
                                        </p:tgtEl>
                                        <p:attrNameLst>
                                          <p:attrName>style.visibility</p:attrName>
                                        </p:attrNameLst>
                                      </p:cBhvr>
                                      <p:to>
                                        <p:strVal val="visible"/>
                                      </p:to>
                                    </p:set>
                                    <p:animEffect transition="out" filter="fade">
                                      <p:cBhvr additive="base" accumulate="none">
                                        <p:cTn id="370" dur="316" fill="hold">
                                          <p:stCondLst>
                                            <p:cond delay="2213"/>
                                          </p:stCondLst>
                                        </p:cTn>
                                        <p:tgtEl>
                                          <p:spTgt spid="90"/>
                                        </p:tgtEl>
                                      </p:cBhvr>
                                    </p:animEffect>
                                    <p:animEffect transition="in" filter="fade">
                                      <p:cBhvr additive="base" accumulate="none">
                                        <p:cTn id="371" dur="316" fill="hold">
                                          <p:stCondLst>
                                            <p:cond delay="0"/>
                                          </p:stCondLst>
                                        </p:cTn>
                                        <p:tgtEl>
                                          <p:spTgt spid="90"/>
                                        </p:tgtEl>
                                      </p:cBhvr>
                                    </p:animEffect>
                                    <p:set>
                                      <p:cBhvr additive="base" accumulate="none">
                                        <p:cTn id="372" dur="1" fill="hold">
                                          <p:stCondLst>
                                            <p:cond delay="2528"/>
                                          </p:stCondLst>
                                        </p:cTn>
                                        <p:tgtEl>
                                          <p:spTgt spid="90"/>
                                        </p:tgtEl>
                                        <p:attrNameLst>
                                          <p:attrName>style.visibility</p:attrName>
                                        </p:attrNameLst>
                                      </p:cBhvr>
                                      <p:to>
                                        <p:strVal val="hidden"/>
                                      </p:to>
                                    </p:set>
                                    <p:set>
                                      <p:cBhvr additive="base" accumulate="none">
                                        <p:cTn id="373" dur="2908" fill="hold">
                                          <p:stCondLst>
                                            <p:cond delay="0"/>
                                          </p:stCondLst>
                                        </p:cTn>
                                        <p:tgtEl>
                                          <p:spTgt spid="90"/>
                                        </p:tgtEl>
                                        <p:attrNameLst>
                                          <p:attrName/>
                                        </p:attrNameLst>
                                      </p:cBhvr>
                                      <p:to>
                                        <p:strVal val=""/>
                                      </p:to>
                                    </p:set>
                                  </p:childTnLst>
                                </p:cTn>
                              </p:par>
                              <p:par>
                                <p:cTn id="374" presetID="0" presetClass="path" presetSubtype="0" repeatCount="indefinite" fill="hold" grpId="1" nodeType="withEffect">
                                  <p:stCondLst>
                                    <p:cond delay="0"/>
                                  </p:stCondLst>
                                  <p:childTnLst>
                                    <p:animMotion origin="layout" path="M -1.66667E-6 -4.44444E-6 C 0.07123 -0.04398 0.06237 -0.16273 0.09011 -0.27847 " pathEditMode="relative" rAng="0" ptsTypes="AA">
                                      <p:cBhvr>
                                        <p:cTn id="375" dur="2714" fill="hold"/>
                                        <p:tgtEl>
                                          <p:spTgt spid="90"/>
                                        </p:tgtEl>
                                        <p:attrNameLst>
                                          <p:attrName>ppt_x</p:attrName>
                                          <p:attrName>ppt_y</p:attrName>
                                        </p:attrNameLst>
                                      </p:cBhvr>
                                      <p:rCtr x="4505" y="-13935"/>
                                    </p:animMotion>
                                  </p:childTnLst>
                                </p:cTn>
                              </p:par>
                              <p:par>
                                <p:cTn id="376" presetID="10" presetClass="entr" presetSubtype="0" repeatCount="indefinite" fill="hold" grpId="0" nodeType="withEffect">
                                  <p:stCondLst>
                                    <p:cond delay="0"/>
                                  </p:stCondLst>
                                  <p:childTnLst>
                                    <p:set>
                                      <p:cBhvr>
                                        <p:cTn id="377" dur="1" fill="hold">
                                          <p:stCondLst>
                                            <p:cond delay="0"/>
                                          </p:stCondLst>
                                        </p:cTn>
                                        <p:tgtEl>
                                          <p:spTgt spid="91"/>
                                        </p:tgtEl>
                                        <p:attrNameLst>
                                          <p:attrName>style.visibility</p:attrName>
                                        </p:attrNameLst>
                                      </p:cBhvr>
                                      <p:to>
                                        <p:strVal val="visible"/>
                                      </p:to>
                                    </p:set>
                                    <p:animEffect transition="out" filter="fade">
                                      <p:cBhvr additive="base" accumulate="none">
                                        <p:cTn id="378" dur="277" fill="hold">
                                          <p:stCondLst>
                                            <p:cond delay="1937"/>
                                          </p:stCondLst>
                                        </p:cTn>
                                        <p:tgtEl>
                                          <p:spTgt spid="91"/>
                                        </p:tgtEl>
                                      </p:cBhvr>
                                    </p:animEffect>
                                    <p:animEffect transition="in" filter="fade">
                                      <p:cBhvr additive="base" accumulate="none">
                                        <p:cTn id="379" dur="277" fill="hold">
                                          <p:stCondLst>
                                            <p:cond delay="0"/>
                                          </p:stCondLst>
                                        </p:cTn>
                                        <p:tgtEl>
                                          <p:spTgt spid="91"/>
                                        </p:tgtEl>
                                      </p:cBhvr>
                                    </p:animEffect>
                                    <p:set>
                                      <p:cBhvr additive="base" accumulate="none">
                                        <p:cTn id="380" dur="1" fill="hold">
                                          <p:stCondLst>
                                            <p:cond delay="2213"/>
                                          </p:stCondLst>
                                        </p:cTn>
                                        <p:tgtEl>
                                          <p:spTgt spid="91"/>
                                        </p:tgtEl>
                                        <p:attrNameLst>
                                          <p:attrName>style.visibility</p:attrName>
                                        </p:attrNameLst>
                                      </p:cBhvr>
                                      <p:to>
                                        <p:strVal val="hidden"/>
                                      </p:to>
                                    </p:set>
                                    <p:set>
                                      <p:cBhvr additive="base" accumulate="none">
                                        <p:cTn id="381" dur="2546" fill="hold">
                                          <p:stCondLst>
                                            <p:cond delay="0"/>
                                          </p:stCondLst>
                                        </p:cTn>
                                        <p:tgtEl>
                                          <p:spTgt spid="91"/>
                                        </p:tgtEl>
                                        <p:attrNameLst>
                                          <p:attrName/>
                                        </p:attrNameLst>
                                      </p:cBhvr>
                                      <p:to>
                                        <p:strVal val=""/>
                                      </p:to>
                                    </p:set>
                                  </p:childTnLst>
                                </p:cTn>
                              </p:par>
                              <p:par>
                                <p:cTn id="382" presetID="0" presetClass="path" presetSubtype="0" repeatCount="indefinite" fill="hold" grpId="1" nodeType="withEffect">
                                  <p:stCondLst>
                                    <p:cond delay="0"/>
                                  </p:stCondLst>
                                  <p:childTnLst>
                                    <p:animMotion origin="layout" path="M 3.95833E-6 -2.59259E-6 C 0.07604 -0.05301 0.06666 -0.19606 0.09635 -0.33518 " pathEditMode="relative" rAng="0" ptsTypes="AA">
                                      <p:cBhvr>
                                        <p:cTn id="383" dur="3347" fill="hold"/>
                                        <p:tgtEl>
                                          <p:spTgt spid="91"/>
                                        </p:tgtEl>
                                        <p:attrNameLst>
                                          <p:attrName>ppt_x</p:attrName>
                                          <p:attrName>ppt_y</p:attrName>
                                        </p:attrNameLst>
                                      </p:cBhvr>
                                      <p:rCtr x="4818" y="-16759"/>
                                    </p:animMotion>
                                  </p:childTnLst>
                                </p:cTn>
                              </p:par>
                              <p:par>
                                <p:cTn id="384" presetID="10" presetClass="entr" presetSubtype="0" repeatCount="indefinite" fill="hold" grpId="0" nodeType="withEffect">
                                  <p:stCondLst>
                                    <p:cond delay="0"/>
                                  </p:stCondLst>
                                  <p:childTnLst>
                                    <p:set>
                                      <p:cBhvr>
                                        <p:cTn id="385" dur="1" fill="hold">
                                          <p:stCondLst>
                                            <p:cond delay="0"/>
                                          </p:stCondLst>
                                        </p:cTn>
                                        <p:tgtEl>
                                          <p:spTgt spid="92"/>
                                        </p:tgtEl>
                                        <p:attrNameLst>
                                          <p:attrName>style.visibility</p:attrName>
                                        </p:attrNameLst>
                                      </p:cBhvr>
                                      <p:to>
                                        <p:strVal val="visible"/>
                                      </p:to>
                                    </p:set>
                                    <p:animEffect transition="out" filter="fade">
                                      <p:cBhvr additive="base" accumulate="none">
                                        <p:cTn id="386" dur="345" fill="hold">
                                          <p:stCondLst>
                                            <p:cond delay="2417"/>
                                          </p:stCondLst>
                                        </p:cTn>
                                        <p:tgtEl>
                                          <p:spTgt spid="92"/>
                                        </p:tgtEl>
                                      </p:cBhvr>
                                    </p:animEffect>
                                    <p:animEffect transition="in" filter="fade">
                                      <p:cBhvr additive="base" accumulate="none">
                                        <p:cTn id="387" dur="345" fill="hold">
                                          <p:stCondLst>
                                            <p:cond delay="0"/>
                                          </p:stCondLst>
                                        </p:cTn>
                                        <p:tgtEl>
                                          <p:spTgt spid="92"/>
                                        </p:tgtEl>
                                      </p:cBhvr>
                                    </p:animEffect>
                                    <p:set>
                                      <p:cBhvr additive="base" accumulate="none">
                                        <p:cTn id="388" dur="1" fill="hold">
                                          <p:stCondLst>
                                            <p:cond delay="2761"/>
                                          </p:stCondLst>
                                        </p:cTn>
                                        <p:tgtEl>
                                          <p:spTgt spid="92"/>
                                        </p:tgtEl>
                                        <p:attrNameLst>
                                          <p:attrName>style.visibility</p:attrName>
                                        </p:attrNameLst>
                                      </p:cBhvr>
                                      <p:to>
                                        <p:strVal val="hidden"/>
                                      </p:to>
                                    </p:set>
                                    <p:set>
                                      <p:cBhvr additive="base" accumulate="none">
                                        <p:cTn id="389" dur="3177" fill="hold">
                                          <p:stCondLst>
                                            <p:cond delay="0"/>
                                          </p:stCondLst>
                                        </p:cTn>
                                        <p:tgtEl>
                                          <p:spTgt spid="92"/>
                                        </p:tgtEl>
                                        <p:attrNameLst>
                                          <p:attrName/>
                                        </p:attrNameLst>
                                      </p:cBhvr>
                                      <p:to>
                                        <p:strVal val=""/>
                                      </p:to>
                                    </p:set>
                                  </p:childTnLst>
                                </p:cTn>
                              </p:par>
                              <p:par>
                                <p:cTn id="390" presetID="0" presetClass="path" presetSubtype="0" repeatCount="indefinite" fill="hold" grpId="1" nodeType="withEffect">
                                  <p:stCondLst>
                                    <p:cond delay="0"/>
                                  </p:stCondLst>
                                  <p:childTnLst>
                                    <p:animMotion origin="layout" path="M -3.75E-6 3.7037E-6 C 0.03321 -0.23611 0.0431 -0.23704 0.13763 -0.34769 " pathEditMode="relative" rAng="0" ptsTypes="AA">
                                      <p:cBhvr>
                                        <p:cTn id="391" dur="3510" fill="hold"/>
                                        <p:tgtEl>
                                          <p:spTgt spid="92"/>
                                        </p:tgtEl>
                                        <p:attrNameLst>
                                          <p:attrName>ppt_x</p:attrName>
                                          <p:attrName>ppt_y</p:attrName>
                                        </p:attrNameLst>
                                      </p:cBhvr>
                                      <p:rCtr x="6875" y="-17384"/>
                                    </p:animMotion>
                                  </p:childTnLst>
                                </p:cTn>
                              </p:par>
                              <p:par>
                                <p:cTn id="392" presetID="10" presetClass="entr" presetSubtype="0" repeatCount="indefinite" fill="hold" grpId="0" nodeType="withEffect">
                                  <p:stCondLst>
                                    <p:cond delay="0"/>
                                  </p:stCondLst>
                                  <p:childTnLst>
                                    <p:set>
                                      <p:cBhvr>
                                        <p:cTn id="393" dur="1" fill="hold">
                                          <p:stCondLst>
                                            <p:cond delay="0"/>
                                          </p:stCondLst>
                                        </p:cTn>
                                        <p:tgtEl>
                                          <p:spTgt spid="93"/>
                                        </p:tgtEl>
                                        <p:attrNameLst>
                                          <p:attrName>style.visibility</p:attrName>
                                        </p:attrNameLst>
                                      </p:cBhvr>
                                      <p:to>
                                        <p:strVal val="visible"/>
                                      </p:to>
                                    </p:set>
                                    <p:animEffect transition="out" filter="fade">
                                      <p:cBhvr additive="base" accumulate="none">
                                        <p:cTn id="394" dur="419" fill="hold">
                                          <p:stCondLst>
                                            <p:cond delay="2934"/>
                                          </p:stCondLst>
                                        </p:cTn>
                                        <p:tgtEl>
                                          <p:spTgt spid="93"/>
                                        </p:tgtEl>
                                      </p:cBhvr>
                                    </p:animEffect>
                                    <p:animEffect transition="in" filter="fade">
                                      <p:cBhvr additive="base" accumulate="none">
                                        <p:cTn id="395" dur="419" fill="hold">
                                          <p:stCondLst>
                                            <p:cond delay="0"/>
                                          </p:stCondLst>
                                        </p:cTn>
                                        <p:tgtEl>
                                          <p:spTgt spid="93"/>
                                        </p:tgtEl>
                                      </p:cBhvr>
                                    </p:animEffect>
                                    <p:set>
                                      <p:cBhvr additive="base" accumulate="none">
                                        <p:cTn id="396" dur="1" fill="hold">
                                          <p:stCondLst>
                                            <p:cond delay="3351"/>
                                          </p:stCondLst>
                                        </p:cTn>
                                        <p:tgtEl>
                                          <p:spTgt spid="93"/>
                                        </p:tgtEl>
                                        <p:attrNameLst>
                                          <p:attrName>style.visibility</p:attrName>
                                        </p:attrNameLst>
                                      </p:cBhvr>
                                      <p:to>
                                        <p:strVal val="hidden"/>
                                      </p:to>
                                    </p:set>
                                    <p:set>
                                      <p:cBhvr additive="base" accumulate="none">
                                        <p:cTn id="397" dur="3856" fill="hold">
                                          <p:stCondLst>
                                            <p:cond delay="0"/>
                                          </p:stCondLst>
                                        </p:cTn>
                                        <p:tgtEl>
                                          <p:spTgt spid="93"/>
                                        </p:tgtEl>
                                        <p:attrNameLst>
                                          <p:attrName/>
                                        </p:attrNameLst>
                                      </p:cBhvr>
                                      <p:to>
                                        <p:strVal val=""/>
                                      </p:to>
                                    </p:set>
                                  </p:childTnLst>
                                </p:cTn>
                              </p:par>
                              <p:par>
                                <p:cTn id="398" presetID="0" presetClass="path" presetSubtype="0" repeatCount="indefinite" fill="hold" grpId="1" nodeType="withEffect">
                                  <p:stCondLst>
                                    <p:cond delay="0"/>
                                  </p:stCondLst>
                                  <p:childTnLst>
                                    <p:animMotion origin="layout" path="M 5E-6 -2.22222E-6 C 0.00144 -0.15486 -0.16407 -0.17778 -0.12566 -0.34953 " pathEditMode="relative" rAng="0" ptsTypes="AA">
                                      <p:cBhvr>
                                        <p:cTn id="399" dur="2662" fill="hold"/>
                                        <p:tgtEl>
                                          <p:spTgt spid="93"/>
                                        </p:tgtEl>
                                        <p:attrNameLst>
                                          <p:attrName>ppt_x</p:attrName>
                                          <p:attrName>ppt_y</p:attrName>
                                        </p:attrNameLst>
                                      </p:cBhvr>
                                      <p:rCtr x="-6576" y="-17477"/>
                                    </p:animMotion>
                                  </p:childTnLst>
                                </p:cTn>
                              </p:par>
                              <p:par>
                                <p:cTn id="400" presetID="10" presetClass="entr" presetSubtype="0" repeatCount="indefinite" fill="hold" grpId="0" nodeType="withEffect">
                                  <p:stCondLst>
                                    <p:cond delay="0"/>
                                  </p:stCondLst>
                                  <p:childTnLst>
                                    <p:set>
                                      <p:cBhvr>
                                        <p:cTn id="401" dur="1" fill="hold">
                                          <p:stCondLst>
                                            <p:cond delay="0"/>
                                          </p:stCondLst>
                                        </p:cTn>
                                        <p:tgtEl>
                                          <p:spTgt spid="94"/>
                                        </p:tgtEl>
                                        <p:attrNameLst>
                                          <p:attrName>style.visibility</p:attrName>
                                        </p:attrNameLst>
                                      </p:cBhvr>
                                      <p:to>
                                        <p:strVal val="visible"/>
                                      </p:to>
                                    </p:set>
                                    <p:animEffect transition="out" filter="fade">
                                      <p:cBhvr additive="base" accumulate="none">
                                        <p:cTn id="402" dur="336" fill="hold">
                                          <p:stCondLst>
                                            <p:cond delay="2355"/>
                                          </p:stCondLst>
                                        </p:cTn>
                                        <p:tgtEl>
                                          <p:spTgt spid="94"/>
                                        </p:tgtEl>
                                      </p:cBhvr>
                                    </p:animEffect>
                                    <p:animEffect transition="in" filter="fade">
                                      <p:cBhvr additive="base" accumulate="none">
                                        <p:cTn id="403" dur="336" fill="hold">
                                          <p:stCondLst>
                                            <p:cond delay="0"/>
                                          </p:stCondLst>
                                        </p:cTn>
                                        <p:tgtEl>
                                          <p:spTgt spid="94"/>
                                        </p:tgtEl>
                                      </p:cBhvr>
                                    </p:animEffect>
                                    <p:set>
                                      <p:cBhvr additive="base" accumulate="none">
                                        <p:cTn id="404" dur="1" fill="hold">
                                          <p:stCondLst>
                                            <p:cond delay="2690"/>
                                          </p:stCondLst>
                                        </p:cTn>
                                        <p:tgtEl>
                                          <p:spTgt spid="94"/>
                                        </p:tgtEl>
                                        <p:attrNameLst>
                                          <p:attrName>style.visibility</p:attrName>
                                        </p:attrNameLst>
                                      </p:cBhvr>
                                      <p:to>
                                        <p:strVal val="hidden"/>
                                      </p:to>
                                    </p:set>
                                    <p:set>
                                      <p:cBhvr additive="base" accumulate="none">
                                        <p:cTn id="405" dur="3095" fill="hold">
                                          <p:stCondLst>
                                            <p:cond delay="0"/>
                                          </p:stCondLst>
                                        </p:cTn>
                                        <p:tgtEl>
                                          <p:spTgt spid="94"/>
                                        </p:tgtEl>
                                        <p:attrNameLst>
                                          <p:attrName/>
                                        </p:attrNameLst>
                                      </p:cBhvr>
                                      <p:to>
                                        <p:strVal val=""/>
                                      </p:to>
                                    </p:set>
                                  </p:childTnLst>
                                </p:cTn>
                              </p:par>
                              <p:par>
                                <p:cTn id="406" presetID="0" presetClass="path" presetSubtype="0" repeatCount="indefinite" fill="hold" grpId="1" nodeType="withEffect">
                                  <p:stCondLst>
                                    <p:cond delay="0"/>
                                  </p:stCondLst>
                                  <p:childTnLst>
                                    <p:animMotion origin="layout" path="M -0.00013 -0.00024 C 0.09909 -0.05741 0.07318 0.02847 0.16263 -0.03727 " pathEditMode="relative" rAng="0" ptsTypes="AA">
                                      <p:cBhvr>
                                        <p:cTn id="407" dur="3846" fill="hold"/>
                                        <p:tgtEl>
                                          <p:spTgt spid="94"/>
                                        </p:tgtEl>
                                        <p:attrNameLst>
                                          <p:attrName>ppt_x</p:attrName>
                                          <p:attrName>ppt_y</p:attrName>
                                        </p:attrNameLst>
                                      </p:cBhvr>
                                      <p:rCtr x="8138" y="-1852"/>
                                    </p:animMotion>
                                  </p:childTnLst>
                                </p:cTn>
                              </p:par>
                              <p:par>
                                <p:cTn id="408" presetID="10" presetClass="entr" presetSubtype="0" repeatCount="indefinite" fill="hold" grpId="0" nodeType="withEffect">
                                  <p:stCondLst>
                                    <p:cond delay="0"/>
                                  </p:stCondLst>
                                  <p:childTnLst>
                                    <p:set>
                                      <p:cBhvr>
                                        <p:cTn id="409" dur="1" fill="hold">
                                          <p:stCondLst>
                                            <p:cond delay="0"/>
                                          </p:stCondLst>
                                        </p:cTn>
                                        <p:tgtEl>
                                          <p:spTgt spid="95"/>
                                        </p:tgtEl>
                                        <p:attrNameLst>
                                          <p:attrName>style.visibility</p:attrName>
                                        </p:attrNameLst>
                                      </p:cBhvr>
                                      <p:to>
                                        <p:strVal val="visible"/>
                                      </p:to>
                                    </p:set>
                                    <p:animEffect transition="out" filter="fade">
                                      <p:cBhvr additive="base" accumulate="none">
                                        <p:cTn id="410" dur="364" fill="hold">
                                          <p:stCondLst>
                                            <p:cond delay="2545"/>
                                          </p:stCondLst>
                                        </p:cTn>
                                        <p:tgtEl>
                                          <p:spTgt spid="95"/>
                                        </p:tgtEl>
                                      </p:cBhvr>
                                    </p:animEffect>
                                    <p:animEffect transition="in" filter="fade">
                                      <p:cBhvr additive="base" accumulate="none">
                                        <p:cTn id="411" dur="364" fill="hold">
                                          <p:stCondLst>
                                            <p:cond delay="0"/>
                                          </p:stCondLst>
                                        </p:cTn>
                                        <p:tgtEl>
                                          <p:spTgt spid="95"/>
                                        </p:tgtEl>
                                      </p:cBhvr>
                                    </p:animEffect>
                                    <p:set>
                                      <p:cBhvr additive="base" accumulate="none">
                                        <p:cTn id="412" dur="1" fill="hold">
                                          <p:stCondLst>
                                            <p:cond delay="2907"/>
                                          </p:stCondLst>
                                        </p:cTn>
                                        <p:tgtEl>
                                          <p:spTgt spid="95"/>
                                        </p:tgtEl>
                                        <p:attrNameLst>
                                          <p:attrName>style.visibility</p:attrName>
                                        </p:attrNameLst>
                                      </p:cBhvr>
                                      <p:to>
                                        <p:strVal val="hidden"/>
                                      </p:to>
                                    </p:set>
                                    <p:set>
                                      <p:cBhvr additive="base" accumulate="none">
                                        <p:cTn id="413" dur="3345" fill="hold">
                                          <p:stCondLst>
                                            <p:cond delay="0"/>
                                          </p:stCondLst>
                                        </p:cTn>
                                        <p:tgtEl>
                                          <p:spTgt spid="95"/>
                                        </p:tgtEl>
                                        <p:attrNameLst>
                                          <p:attrName/>
                                        </p:attrNameLst>
                                      </p:cBhvr>
                                      <p:to>
                                        <p:strVal val=""/>
                                      </p:to>
                                    </p:set>
                                  </p:childTnLst>
                                </p:cTn>
                              </p:par>
                              <p:par>
                                <p:cTn id="414" presetID="0" presetClass="path" presetSubtype="0" repeatCount="indefinite" fill="hold" grpId="1" nodeType="withEffect">
                                  <p:stCondLst>
                                    <p:cond delay="0"/>
                                  </p:stCondLst>
                                  <p:childTnLst>
                                    <p:animMotion origin="layout" path="M -6.25E-7 2.22222E-6 C 0.1069 -0.07315 0.10586 -0.1625 0.13359 -0.29121 " pathEditMode="relative" rAng="0" ptsTypes="AA">
                                      <p:cBhvr>
                                        <p:cTn id="415" dur="3444" fill="hold"/>
                                        <p:tgtEl>
                                          <p:spTgt spid="95"/>
                                        </p:tgtEl>
                                        <p:attrNameLst>
                                          <p:attrName>ppt_x</p:attrName>
                                          <p:attrName>ppt_y</p:attrName>
                                        </p:attrNameLst>
                                      </p:cBhvr>
                                      <p:rCtr x="6680" y="-14560"/>
                                    </p:animMotion>
                                  </p:childTnLst>
                                </p:cTn>
                              </p:par>
                              <p:par>
                                <p:cTn id="416" presetID="10" presetClass="entr" presetSubtype="0" repeatCount="indefinite" fill="hold" grpId="0" nodeType="withEffect">
                                  <p:stCondLst>
                                    <p:cond delay="0"/>
                                  </p:stCondLst>
                                  <p:childTnLst>
                                    <p:set>
                                      <p:cBhvr>
                                        <p:cTn id="417" dur="1" fill="hold">
                                          <p:stCondLst>
                                            <p:cond delay="0"/>
                                          </p:stCondLst>
                                        </p:cTn>
                                        <p:tgtEl>
                                          <p:spTgt spid="96"/>
                                        </p:tgtEl>
                                        <p:attrNameLst>
                                          <p:attrName>style.visibility</p:attrName>
                                        </p:attrNameLst>
                                      </p:cBhvr>
                                      <p:to>
                                        <p:strVal val="visible"/>
                                      </p:to>
                                    </p:set>
                                    <p:animEffect transition="out" filter="fade">
                                      <p:cBhvr additive="base" accumulate="none">
                                        <p:cTn id="418" dur="250" fill="hold">
                                          <p:stCondLst>
                                            <p:cond delay="1750"/>
                                          </p:stCondLst>
                                        </p:cTn>
                                        <p:tgtEl>
                                          <p:spTgt spid="96"/>
                                        </p:tgtEl>
                                      </p:cBhvr>
                                    </p:animEffect>
                                    <p:animEffect transition="in" filter="fade">
                                      <p:cBhvr additive="base" accumulate="none">
                                        <p:cTn id="419" dur="250" fill="hold">
                                          <p:stCondLst>
                                            <p:cond delay="0"/>
                                          </p:stCondLst>
                                        </p:cTn>
                                        <p:tgtEl>
                                          <p:spTgt spid="96"/>
                                        </p:tgtEl>
                                      </p:cBhvr>
                                    </p:animEffect>
                                    <p:set>
                                      <p:cBhvr additive="base" accumulate="none">
                                        <p:cTn id="420" dur="1" fill="hold">
                                          <p:stCondLst>
                                            <p:cond delay="1999"/>
                                          </p:stCondLst>
                                        </p:cTn>
                                        <p:tgtEl>
                                          <p:spTgt spid="96"/>
                                        </p:tgtEl>
                                        <p:attrNameLst>
                                          <p:attrName>style.visibility</p:attrName>
                                        </p:attrNameLst>
                                      </p:cBhvr>
                                      <p:to>
                                        <p:strVal val="hidden"/>
                                      </p:to>
                                    </p:set>
                                    <p:set>
                                      <p:cBhvr additive="base" accumulate="none">
                                        <p:cTn id="421" dur="2300" fill="hold">
                                          <p:stCondLst>
                                            <p:cond delay="0"/>
                                          </p:stCondLst>
                                        </p:cTn>
                                        <p:tgtEl>
                                          <p:spTgt spid="96"/>
                                        </p:tgtEl>
                                        <p:attrNameLst>
                                          <p:attrName/>
                                        </p:attrNameLst>
                                      </p:cBhvr>
                                      <p:to>
                                        <p:strVal val=""/>
                                      </p:to>
                                    </p:set>
                                  </p:childTnLst>
                                </p:cTn>
                              </p:par>
                              <p:par>
                                <p:cTn id="422" presetID="0" presetClass="path" presetSubtype="0" repeatCount="indefinite" fill="hold" grpId="1" nodeType="withEffect">
                                  <p:stCondLst>
                                    <p:cond delay="0"/>
                                  </p:stCondLst>
                                  <p:childTnLst>
                                    <p:animMotion origin="layout" path="M -2.08333E-6 1.48148E-6 C -0.01133 -0.10579 -0.06198 -0.18449 -0.00768 -0.31458 " pathEditMode="relative" rAng="0" ptsTypes="AA">
                                      <p:cBhvr>
                                        <p:cTn id="423" dur="2300" fill="hold"/>
                                        <p:tgtEl>
                                          <p:spTgt spid="96"/>
                                        </p:tgtEl>
                                        <p:attrNameLst>
                                          <p:attrName>ppt_x</p:attrName>
                                          <p:attrName>ppt_y</p:attrName>
                                        </p:attrNameLst>
                                      </p:cBhvr>
                                      <p:rCtr x="-1628" y="-15741"/>
                                    </p:animMotion>
                                  </p:childTnLst>
                                </p:cTn>
                              </p:par>
                              <p:par>
                                <p:cTn id="424" presetID="10" presetClass="entr" presetSubtype="0" repeatCount="indefinite" fill="hold" grpId="0" nodeType="withEffect">
                                  <p:stCondLst>
                                    <p:cond delay="0"/>
                                  </p:stCondLst>
                                  <p:childTnLst>
                                    <p:set>
                                      <p:cBhvr>
                                        <p:cTn id="425" dur="1" fill="hold">
                                          <p:stCondLst>
                                            <p:cond delay="0"/>
                                          </p:stCondLst>
                                        </p:cTn>
                                        <p:tgtEl>
                                          <p:spTgt spid="97"/>
                                        </p:tgtEl>
                                        <p:attrNameLst>
                                          <p:attrName>style.visibility</p:attrName>
                                        </p:attrNameLst>
                                      </p:cBhvr>
                                      <p:to>
                                        <p:strVal val="visible"/>
                                      </p:to>
                                    </p:set>
                                    <p:animEffect transition="out" filter="fade">
                                      <p:cBhvr additive="base" accumulate="none">
                                        <p:cTn id="426" dur="250" fill="hold">
                                          <p:stCondLst>
                                            <p:cond delay="1750"/>
                                          </p:stCondLst>
                                        </p:cTn>
                                        <p:tgtEl>
                                          <p:spTgt spid="97"/>
                                        </p:tgtEl>
                                      </p:cBhvr>
                                    </p:animEffect>
                                    <p:animEffect transition="in" filter="fade">
                                      <p:cBhvr additive="base" accumulate="none">
                                        <p:cTn id="427" dur="250" fill="hold">
                                          <p:stCondLst>
                                            <p:cond delay="0"/>
                                          </p:stCondLst>
                                        </p:cTn>
                                        <p:tgtEl>
                                          <p:spTgt spid="97"/>
                                        </p:tgtEl>
                                      </p:cBhvr>
                                    </p:animEffect>
                                    <p:set>
                                      <p:cBhvr additive="base" accumulate="none">
                                        <p:cTn id="428" dur="1" fill="hold">
                                          <p:stCondLst>
                                            <p:cond delay="1999"/>
                                          </p:stCondLst>
                                        </p:cTn>
                                        <p:tgtEl>
                                          <p:spTgt spid="97"/>
                                        </p:tgtEl>
                                        <p:attrNameLst>
                                          <p:attrName>style.visibility</p:attrName>
                                        </p:attrNameLst>
                                      </p:cBhvr>
                                      <p:to>
                                        <p:strVal val="hidden"/>
                                      </p:to>
                                    </p:set>
                                    <p:set>
                                      <p:cBhvr additive="base" accumulate="none">
                                        <p:cTn id="429" dur="2300" fill="hold">
                                          <p:stCondLst>
                                            <p:cond delay="0"/>
                                          </p:stCondLst>
                                        </p:cTn>
                                        <p:tgtEl>
                                          <p:spTgt spid="97"/>
                                        </p:tgtEl>
                                        <p:attrNameLst>
                                          <p:attrName/>
                                        </p:attrNameLst>
                                      </p:cBhvr>
                                      <p:to>
                                        <p:strVal val=""/>
                                      </p:to>
                                    </p:set>
                                  </p:childTnLst>
                                </p:cTn>
                              </p:par>
                              <p:par>
                                <p:cTn id="430" presetID="0" presetClass="path" presetSubtype="0" repeatCount="indefinite" fill="hold" grpId="1" nodeType="withEffect">
                                  <p:stCondLst>
                                    <p:cond delay="0"/>
                                  </p:stCondLst>
                                  <p:childTnLst>
                                    <p:animMotion origin="layout" path="M -0.00013 -2.22222E-6 C 0.06471 -0.13541 0.07708 -0.05139 0.13151 -0.18125 " pathEditMode="relative" rAng="0" ptsTypes="AA">
                                      <p:cBhvr>
                                        <p:cTn id="431" dur="2300" fill="hold"/>
                                        <p:tgtEl>
                                          <p:spTgt spid="97"/>
                                        </p:tgtEl>
                                        <p:attrNameLst>
                                          <p:attrName>ppt_x</p:attrName>
                                          <p:attrName>ppt_y</p:attrName>
                                        </p:attrNameLst>
                                      </p:cBhvr>
                                      <p:rCtr x="6576" y="-9074"/>
                                    </p:animMotion>
                                  </p:childTnLst>
                                </p:cTn>
                              </p:par>
                              <p:par>
                                <p:cTn id="432" presetID="10" presetClass="entr" presetSubtype="0" repeatCount="indefinite" fill="hold" grpId="0" nodeType="withEffect">
                                  <p:stCondLst>
                                    <p:cond delay="0"/>
                                  </p:stCondLst>
                                  <p:childTnLst>
                                    <p:set>
                                      <p:cBhvr>
                                        <p:cTn id="433" dur="1" fill="hold">
                                          <p:stCondLst>
                                            <p:cond delay="0"/>
                                          </p:stCondLst>
                                        </p:cTn>
                                        <p:tgtEl>
                                          <p:spTgt spid="98"/>
                                        </p:tgtEl>
                                        <p:attrNameLst>
                                          <p:attrName>style.visibility</p:attrName>
                                        </p:attrNameLst>
                                      </p:cBhvr>
                                      <p:to>
                                        <p:strVal val="visible"/>
                                      </p:to>
                                    </p:set>
                                    <p:animEffect transition="out" filter="fade">
                                      <p:cBhvr additive="base" accumulate="none">
                                        <p:cTn id="434" dur="250" fill="hold">
                                          <p:stCondLst>
                                            <p:cond delay="1750"/>
                                          </p:stCondLst>
                                        </p:cTn>
                                        <p:tgtEl>
                                          <p:spTgt spid="98"/>
                                        </p:tgtEl>
                                      </p:cBhvr>
                                    </p:animEffect>
                                    <p:animEffect transition="in" filter="fade">
                                      <p:cBhvr additive="base" accumulate="none">
                                        <p:cTn id="435" dur="250" fill="hold">
                                          <p:stCondLst>
                                            <p:cond delay="0"/>
                                          </p:stCondLst>
                                        </p:cTn>
                                        <p:tgtEl>
                                          <p:spTgt spid="98"/>
                                        </p:tgtEl>
                                      </p:cBhvr>
                                    </p:animEffect>
                                    <p:set>
                                      <p:cBhvr additive="base" accumulate="none">
                                        <p:cTn id="436" dur="1" fill="hold">
                                          <p:stCondLst>
                                            <p:cond delay="1999"/>
                                          </p:stCondLst>
                                        </p:cTn>
                                        <p:tgtEl>
                                          <p:spTgt spid="98"/>
                                        </p:tgtEl>
                                        <p:attrNameLst>
                                          <p:attrName>style.visibility</p:attrName>
                                        </p:attrNameLst>
                                      </p:cBhvr>
                                      <p:to>
                                        <p:strVal val="hidden"/>
                                      </p:to>
                                    </p:set>
                                    <p:set>
                                      <p:cBhvr additive="base" accumulate="none">
                                        <p:cTn id="437" dur="2300" fill="hold">
                                          <p:stCondLst>
                                            <p:cond delay="0"/>
                                          </p:stCondLst>
                                        </p:cTn>
                                        <p:tgtEl>
                                          <p:spTgt spid="98"/>
                                        </p:tgtEl>
                                        <p:attrNameLst>
                                          <p:attrName/>
                                        </p:attrNameLst>
                                      </p:cBhvr>
                                      <p:to>
                                        <p:strVal val=""/>
                                      </p:to>
                                    </p:set>
                                  </p:childTnLst>
                                </p:cTn>
                              </p:par>
                              <p:par>
                                <p:cTn id="438" presetID="0" presetClass="path" presetSubtype="0" repeatCount="indefinite" fill="hold" grpId="1" nodeType="withEffect">
                                  <p:stCondLst>
                                    <p:cond delay="0"/>
                                  </p:stCondLst>
                                  <p:childTnLst>
                                    <p:animMotion origin="layout" path="M -0.00013 -1.48148E-6 C 0.08372 -0.1206 0.14375 -0.01111 0.1983 -0.14097 " pathEditMode="relative" rAng="0" ptsTypes="AA">
                                      <p:cBhvr>
                                        <p:cTn id="439" dur="2300" fill="hold"/>
                                        <p:tgtEl>
                                          <p:spTgt spid="98"/>
                                        </p:tgtEl>
                                        <p:attrNameLst>
                                          <p:attrName>ppt_x</p:attrName>
                                          <p:attrName>ppt_y</p:attrName>
                                        </p:attrNameLst>
                                      </p:cBhvr>
                                      <p:rCtr x="9922" y="-7060"/>
                                    </p:animMotion>
                                  </p:childTnLst>
                                </p:cTn>
                              </p:par>
                              <p:par>
                                <p:cTn id="440" presetID="10" presetClass="entr" presetSubtype="0" repeatCount="indefinite" fill="hold" grpId="0" nodeType="withEffect">
                                  <p:stCondLst>
                                    <p:cond delay="0"/>
                                  </p:stCondLst>
                                  <p:childTnLst>
                                    <p:set>
                                      <p:cBhvr>
                                        <p:cTn id="441" dur="1" fill="hold">
                                          <p:stCondLst>
                                            <p:cond delay="0"/>
                                          </p:stCondLst>
                                        </p:cTn>
                                        <p:tgtEl>
                                          <p:spTgt spid="99"/>
                                        </p:tgtEl>
                                        <p:attrNameLst>
                                          <p:attrName>style.visibility</p:attrName>
                                        </p:attrNameLst>
                                      </p:cBhvr>
                                      <p:to>
                                        <p:strVal val="visible"/>
                                      </p:to>
                                    </p:set>
                                    <p:animEffect transition="out" filter="fade">
                                      <p:cBhvr additive="base" accumulate="none">
                                        <p:cTn id="442" dur="250" fill="hold">
                                          <p:stCondLst>
                                            <p:cond delay="1750"/>
                                          </p:stCondLst>
                                        </p:cTn>
                                        <p:tgtEl>
                                          <p:spTgt spid="99"/>
                                        </p:tgtEl>
                                      </p:cBhvr>
                                    </p:animEffect>
                                    <p:animEffect transition="in" filter="fade">
                                      <p:cBhvr additive="base" accumulate="none">
                                        <p:cTn id="443" dur="250" fill="hold">
                                          <p:stCondLst>
                                            <p:cond delay="0"/>
                                          </p:stCondLst>
                                        </p:cTn>
                                        <p:tgtEl>
                                          <p:spTgt spid="99"/>
                                        </p:tgtEl>
                                      </p:cBhvr>
                                    </p:animEffect>
                                    <p:set>
                                      <p:cBhvr additive="base" accumulate="none">
                                        <p:cTn id="444" dur="1" fill="hold">
                                          <p:stCondLst>
                                            <p:cond delay="1999"/>
                                          </p:stCondLst>
                                        </p:cTn>
                                        <p:tgtEl>
                                          <p:spTgt spid="99"/>
                                        </p:tgtEl>
                                        <p:attrNameLst>
                                          <p:attrName>style.visibility</p:attrName>
                                        </p:attrNameLst>
                                      </p:cBhvr>
                                      <p:to>
                                        <p:strVal val="hidden"/>
                                      </p:to>
                                    </p:set>
                                    <p:set>
                                      <p:cBhvr additive="base" accumulate="none">
                                        <p:cTn id="445" dur="2300" fill="hold">
                                          <p:stCondLst>
                                            <p:cond delay="0"/>
                                          </p:stCondLst>
                                        </p:cTn>
                                        <p:tgtEl>
                                          <p:spTgt spid="99"/>
                                        </p:tgtEl>
                                        <p:attrNameLst>
                                          <p:attrName/>
                                        </p:attrNameLst>
                                      </p:cBhvr>
                                      <p:to>
                                        <p:strVal val=""/>
                                      </p:to>
                                    </p:set>
                                  </p:childTnLst>
                                </p:cTn>
                              </p:par>
                              <p:par>
                                <p:cTn id="446" presetID="0" presetClass="path" presetSubtype="0" repeatCount="indefinite" fill="hold" grpId="1" nodeType="withEffect">
                                  <p:stCondLst>
                                    <p:cond delay="0"/>
                                  </p:stCondLst>
                                  <p:childTnLst>
                                    <p:animMotion origin="layout" path="M 6.25E-7 -1.48148E-6 C 0.00378 -0.22477 0.15391 -0.14305 0.13372 -0.2912 " pathEditMode="relative" rAng="0" ptsTypes="AA">
                                      <p:cBhvr>
                                        <p:cTn id="447" dur="2300" fill="hold"/>
                                        <p:tgtEl>
                                          <p:spTgt spid="99"/>
                                        </p:tgtEl>
                                        <p:attrNameLst>
                                          <p:attrName>ppt_x</p:attrName>
                                          <p:attrName>ppt_y</p:attrName>
                                        </p:attrNameLst>
                                      </p:cBhvr>
                                      <p:rCtr x="6771" y="-14560"/>
                                    </p:animMotion>
                                  </p:childTnLst>
                                </p:cTn>
                              </p:par>
                              <p:par>
                                <p:cTn id="448" presetID="10" presetClass="entr" presetSubtype="0" repeatCount="indefinite" fill="hold" grpId="0" nodeType="withEffect">
                                  <p:stCondLst>
                                    <p:cond delay="0"/>
                                  </p:stCondLst>
                                  <p:childTnLst>
                                    <p:set>
                                      <p:cBhvr>
                                        <p:cTn id="449" dur="1" fill="hold">
                                          <p:stCondLst>
                                            <p:cond delay="0"/>
                                          </p:stCondLst>
                                        </p:cTn>
                                        <p:tgtEl>
                                          <p:spTgt spid="100"/>
                                        </p:tgtEl>
                                        <p:attrNameLst>
                                          <p:attrName>style.visibility</p:attrName>
                                        </p:attrNameLst>
                                      </p:cBhvr>
                                      <p:to>
                                        <p:strVal val="visible"/>
                                      </p:to>
                                    </p:set>
                                    <p:animEffect transition="out" filter="fade">
                                      <p:cBhvr additive="base" accumulate="none">
                                        <p:cTn id="450" dur="250" fill="hold">
                                          <p:stCondLst>
                                            <p:cond delay="1750"/>
                                          </p:stCondLst>
                                        </p:cTn>
                                        <p:tgtEl>
                                          <p:spTgt spid="100"/>
                                        </p:tgtEl>
                                      </p:cBhvr>
                                    </p:animEffect>
                                    <p:animEffect transition="in" filter="fade">
                                      <p:cBhvr additive="base" accumulate="none">
                                        <p:cTn id="451" dur="250" fill="hold">
                                          <p:stCondLst>
                                            <p:cond delay="0"/>
                                          </p:stCondLst>
                                        </p:cTn>
                                        <p:tgtEl>
                                          <p:spTgt spid="100"/>
                                        </p:tgtEl>
                                      </p:cBhvr>
                                    </p:animEffect>
                                    <p:set>
                                      <p:cBhvr additive="base" accumulate="none">
                                        <p:cTn id="452" dur="1" fill="hold">
                                          <p:stCondLst>
                                            <p:cond delay="1999"/>
                                          </p:stCondLst>
                                        </p:cTn>
                                        <p:tgtEl>
                                          <p:spTgt spid="100"/>
                                        </p:tgtEl>
                                        <p:attrNameLst>
                                          <p:attrName>style.visibility</p:attrName>
                                        </p:attrNameLst>
                                      </p:cBhvr>
                                      <p:to>
                                        <p:strVal val="hidden"/>
                                      </p:to>
                                    </p:set>
                                    <p:set>
                                      <p:cBhvr additive="base" accumulate="none">
                                        <p:cTn id="453" dur="2300" fill="hold">
                                          <p:stCondLst>
                                            <p:cond delay="0"/>
                                          </p:stCondLst>
                                        </p:cTn>
                                        <p:tgtEl>
                                          <p:spTgt spid="100"/>
                                        </p:tgtEl>
                                        <p:attrNameLst>
                                          <p:attrName/>
                                        </p:attrNameLst>
                                      </p:cBhvr>
                                      <p:to>
                                        <p:strVal val=""/>
                                      </p:to>
                                    </p:set>
                                  </p:childTnLst>
                                </p:cTn>
                              </p:par>
                              <p:par>
                                <p:cTn id="454" presetID="0" presetClass="path" presetSubtype="0" repeatCount="indefinite" fill="hold" grpId="1" nodeType="withEffect">
                                  <p:stCondLst>
                                    <p:cond delay="0"/>
                                  </p:stCondLst>
                                  <p:childTnLst>
                                    <p:animMotion origin="layout" path="M -2.91667E-6 -2.22222E-6 C 0.10703 -0.07315 0.10599 -0.1625 0.1336 -0.2912 " pathEditMode="relative" rAng="0" ptsTypes="AA">
                                      <p:cBhvr>
                                        <p:cTn id="455" dur="2300" fill="hold"/>
                                        <p:tgtEl>
                                          <p:spTgt spid="100"/>
                                        </p:tgtEl>
                                        <p:attrNameLst>
                                          <p:attrName>ppt_x</p:attrName>
                                          <p:attrName>ppt_y</p:attrName>
                                        </p:attrNameLst>
                                      </p:cBhvr>
                                      <p:rCtr x="6680" y="-14560"/>
                                    </p:animMotion>
                                  </p:childTnLst>
                                </p:cTn>
                              </p:par>
                              <p:par>
                                <p:cTn id="456" presetID="10" presetClass="entr" presetSubtype="0" repeatCount="indefinite" fill="hold" grpId="0" nodeType="withEffect">
                                  <p:stCondLst>
                                    <p:cond delay="0"/>
                                  </p:stCondLst>
                                  <p:childTnLst>
                                    <p:set>
                                      <p:cBhvr>
                                        <p:cTn id="457" dur="1" fill="hold">
                                          <p:stCondLst>
                                            <p:cond delay="0"/>
                                          </p:stCondLst>
                                        </p:cTn>
                                        <p:tgtEl>
                                          <p:spTgt spid="101"/>
                                        </p:tgtEl>
                                        <p:attrNameLst>
                                          <p:attrName>style.visibility</p:attrName>
                                        </p:attrNameLst>
                                      </p:cBhvr>
                                      <p:to>
                                        <p:strVal val="visible"/>
                                      </p:to>
                                    </p:set>
                                    <p:animEffect transition="out" filter="fade">
                                      <p:cBhvr additive="base" accumulate="none">
                                        <p:cTn id="458" dur="250" fill="hold">
                                          <p:stCondLst>
                                            <p:cond delay="1750"/>
                                          </p:stCondLst>
                                        </p:cTn>
                                        <p:tgtEl>
                                          <p:spTgt spid="101"/>
                                        </p:tgtEl>
                                      </p:cBhvr>
                                    </p:animEffect>
                                    <p:animEffect transition="in" filter="fade">
                                      <p:cBhvr additive="base" accumulate="none">
                                        <p:cTn id="459" dur="250" fill="hold">
                                          <p:stCondLst>
                                            <p:cond delay="0"/>
                                          </p:stCondLst>
                                        </p:cTn>
                                        <p:tgtEl>
                                          <p:spTgt spid="101"/>
                                        </p:tgtEl>
                                      </p:cBhvr>
                                    </p:animEffect>
                                    <p:set>
                                      <p:cBhvr additive="base" accumulate="none">
                                        <p:cTn id="460" dur="1" fill="hold">
                                          <p:stCondLst>
                                            <p:cond delay="1999"/>
                                          </p:stCondLst>
                                        </p:cTn>
                                        <p:tgtEl>
                                          <p:spTgt spid="101"/>
                                        </p:tgtEl>
                                        <p:attrNameLst>
                                          <p:attrName>style.visibility</p:attrName>
                                        </p:attrNameLst>
                                      </p:cBhvr>
                                      <p:to>
                                        <p:strVal val="hidden"/>
                                      </p:to>
                                    </p:set>
                                    <p:set>
                                      <p:cBhvr additive="base" accumulate="none">
                                        <p:cTn id="461" dur="2300" fill="hold">
                                          <p:stCondLst>
                                            <p:cond delay="0"/>
                                          </p:stCondLst>
                                        </p:cTn>
                                        <p:tgtEl>
                                          <p:spTgt spid="101"/>
                                        </p:tgtEl>
                                        <p:attrNameLst>
                                          <p:attrName/>
                                        </p:attrNameLst>
                                      </p:cBhvr>
                                      <p:to>
                                        <p:strVal val=""/>
                                      </p:to>
                                    </p:set>
                                  </p:childTnLst>
                                </p:cTn>
                              </p:par>
                              <p:par>
                                <p:cTn id="462" presetID="0" presetClass="path" presetSubtype="0" repeatCount="indefinite" fill="hold" grpId="1" nodeType="withEffect">
                                  <p:stCondLst>
                                    <p:cond delay="0"/>
                                  </p:stCondLst>
                                  <p:childTnLst>
                                    <p:animMotion origin="layout" path="M -1.66667E-6 -1.48148E-6 C 0.00104 -0.11574 -0.11797 -0.13287 -0.09036 -0.26157 " pathEditMode="relative" rAng="0" ptsTypes="AA">
                                      <p:cBhvr>
                                        <p:cTn id="463" dur="2300" fill="hold"/>
                                        <p:tgtEl>
                                          <p:spTgt spid="101"/>
                                        </p:tgtEl>
                                        <p:attrNameLst>
                                          <p:attrName>ppt_x</p:attrName>
                                          <p:attrName>ppt_y</p:attrName>
                                        </p:attrNameLst>
                                      </p:cBhvr>
                                      <p:rCtr x="-4727" y="-13079"/>
                                    </p:animMotion>
                                  </p:childTnLst>
                                </p:cTn>
                              </p:par>
                              <p:par>
                                <p:cTn id="464" presetID="10" presetClass="entr" presetSubtype="0" repeatCount="indefinite" fill="hold" grpId="0" nodeType="withEffect">
                                  <p:stCondLst>
                                    <p:cond delay="0"/>
                                  </p:stCondLst>
                                  <p:childTnLst>
                                    <p:set>
                                      <p:cBhvr>
                                        <p:cTn id="465" dur="1" fill="hold">
                                          <p:stCondLst>
                                            <p:cond delay="0"/>
                                          </p:stCondLst>
                                        </p:cTn>
                                        <p:tgtEl>
                                          <p:spTgt spid="103"/>
                                        </p:tgtEl>
                                        <p:attrNameLst>
                                          <p:attrName>style.visibility</p:attrName>
                                        </p:attrNameLst>
                                      </p:cBhvr>
                                      <p:to>
                                        <p:strVal val="visible"/>
                                      </p:to>
                                    </p:set>
                                    <p:animEffect transition="out" filter="fade">
                                      <p:cBhvr additive="base" accumulate="none">
                                        <p:cTn id="466" dur="316" fill="hold">
                                          <p:stCondLst>
                                            <p:cond delay="2213"/>
                                          </p:stCondLst>
                                        </p:cTn>
                                        <p:tgtEl>
                                          <p:spTgt spid="103"/>
                                        </p:tgtEl>
                                      </p:cBhvr>
                                    </p:animEffect>
                                    <p:animEffect transition="in" filter="fade">
                                      <p:cBhvr additive="base" accumulate="none">
                                        <p:cTn id="467" dur="316" fill="hold">
                                          <p:stCondLst>
                                            <p:cond delay="0"/>
                                          </p:stCondLst>
                                        </p:cTn>
                                        <p:tgtEl>
                                          <p:spTgt spid="103"/>
                                        </p:tgtEl>
                                      </p:cBhvr>
                                    </p:animEffect>
                                    <p:set>
                                      <p:cBhvr additive="base" accumulate="none">
                                        <p:cTn id="468" dur="1" fill="hold">
                                          <p:stCondLst>
                                            <p:cond delay="2528"/>
                                          </p:stCondLst>
                                        </p:cTn>
                                        <p:tgtEl>
                                          <p:spTgt spid="103"/>
                                        </p:tgtEl>
                                        <p:attrNameLst>
                                          <p:attrName>style.visibility</p:attrName>
                                        </p:attrNameLst>
                                      </p:cBhvr>
                                      <p:to>
                                        <p:strVal val="hidden"/>
                                      </p:to>
                                    </p:set>
                                    <p:set>
                                      <p:cBhvr additive="base" accumulate="none">
                                        <p:cTn id="469" dur="2908" fill="hold">
                                          <p:stCondLst>
                                            <p:cond delay="0"/>
                                          </p:stCondLst>
                                        </p:cTn>
                                        <p:tgtEl>
                                          <p:spTgt spid="103"/>
                                        </p:tgtEl>
                                        <p:attrNameLst>
                                          <p:attrName/>
                                        </p:attrNameLst>
                                      </p:cBhvr>
                                      <p:to>
                                        <p:strVal val=""/>
                                      </p:to>
                                    </p:set>
                                  </p:childTnLst>
                                </p:cTn>
                              </p:par>
                              <p:par>
                                <p:cTn id="470" presetID="0" presetClass="path" presetSubtype="0" repeatCount="indefinite" fill="hold" grpId="1" nodeType="withEffect">
                                  <p:stCondLst>
                                    <p:cond delay="0"/>
                                  </p:stCondLst>
                                  <p:childTnLst>
                                    <p:animMotion origin="layout" path="M -4.16667E-6 2.59259E-6 C 0.07123 -0.04398 0.06237 -0.16273 0.09011 -0.27847 " pathEditMode="relative" rAng="0" ptsTypes="AA">
                                      <p:cBhvr>
                                        <p:cTn id="471" dur="2714" fill="hold"/>
                                        <p:tgtEl>
                                          <p:spTgt spid="103"/>
                                        </p:tgtEl>
                                        <p:attrNameLst>
                                          <p:attrName>ppt_x</p:attrName>
                                          <p:attrName>ppt_y</p:attrName>
                                        </p:attrNameLst>
                                      </p:cBhvr>
                                      <p:rCtr x="4505" y="-13935"/>
                                    </p:animMotion>
                                  </p:childTnLst>
                                </p:cTn>
                              </p:par>
                              <p:par>
                                <p:cTn id="472" presetID="10" presetClass="entr" presetSubtype="0" repeatCount="indefinite" fill="hold" grpId="0" nodeType="withEffect">
                                  <p:stCondLst>
                                    <p:cond delay="0"/>
                                  </p:stCondLst>
                                  <p:childTnLst>
                                    <p:set>
                                      <p:cBhvr>
                                        <p:cTn id="473" dur="1" fill="hold">
                                          <p:stCondLst>
                                            <p:cond delay="0"/>
                                          </p:stCondLst>
                                        </p:cTn>
                                        <p:tgtEl>
                                          <p:spTgt spid="105"/>
                                        </p:tgtEl>
                                        <p:attrNameLst>
                                          <p:attrName>style.visibility</p:attrName>
                                        </p:attrNameLst>
                                      </p:cBhvr>
                                      <p:to>
                                        <p:strVal val="visible"/>
                                      </p:to>
                                    </p:set>
                                    <p:animEffect transition="out" filter="fade">
                                      <p:cBhvr additive="base" accumulate="none">
                                        <p:cTn id="474" dur="250" fill="hold">
                                          <p:stCondLst>
                                            <p:cond delay="1750"/>
                                          </p:stCondLst>
                                        </p:cTn>
                                        <p:tgtEl>
                                          <p:spTgt spid="105"/>
                                        </p:tgtEl>
                                      </p:cBhvr>
                                    </p:animEffect>
                                    <p:animEffect transition="in" filter="fade">
                                      <p:cBhvr additive="base" accumulate="none">
                                        <p:cTn id="475" dur="250" fill="hold">
                                          <p:stCondLst>
                                            <p:cond delay="0"/>
                                          </p:stCondLst>
                                        </p:cTn>
                                        <p:tgtEl>
                                          <p:spTgt spid="105"/>
                                        </p:tgtEl>
                                      </p:cBhvr>
                                    </p:animEffect>
                                    <p:set>
                                      <p:cBhvr additive="base" accumulate="none">
                                        <p:cTn id="476" dur="1" fill="hold">
                                          <p:stCondLst>
                                            <p:cond delay="1999"/>
                                          </p:stCondLst>
                                        </p:cTn>
                                        <p:tgtEl>
                                          <p:spTgt spid="105"/>
                                        </p:tgtEl>
                                        <p:attrNameLst>
                                          <p:attrName>style.visibility</p:attrName>
                                        </p:attrNameLst>
                                      </p:cBhvr>
                                      <p:to>
                                        <p:strVal val="hidden"/>
                                      </p:to>
                                    </p:set>
                                    <p:set>
                                      <p:cBhvr additive="base" accumulate="none">
                                        <p:cTn id="477" dur="2300" fill="hold">
                                          <p:stCondLst>
                                            <p:cond delay="0"/>
                                          </p:stCondLst>
                                        </p:cTn>
                                        <p:tgtEl>
                                          <p:spTgt spid="105"/>
                                        </p:tgtEl>
                                        <p:attrNameLst>
                                          <p:attrName/>
                                        </p:attrNameLst>
                                      </p:cBhvr>
                                      <p:to>
                                        <p:strVal val=""/>
                                      </p:to>
                                    </p:set>
                                  </p:childTnLst>
                                </p:cTn>
                              </p:par>
                              <p:par>
                                <p:cTn id="478" presetID="0" presetClass="path" presetSubtype="0" repeatCount="indefinite" fill="hold" grpId="1" nodeType="withEffect">
                                  <p:stCondLst>
                                    <p:cond delay="0"/>
                                  </p:stCondLst>
                                  <p:childTnLst>
                                    <p:animMotion origin="layout" path="M -1.66667E-6 -2.59259E-6 C -0.01133 -0.10555 -0.06198 -0.18449 -0.00768 -0.31458 " pathEditMode="relative" rAng="0" ptsTypes="AA">
                                      <p:cBhvr>
                                        <p:cTn id="479" dur="3409" fill="hold"/>
                                        <p:tgtEl>
                                          <p:spTgt spid="105"/>
                                        </p:tgtEl>
                                        <p:attrNameLst>
                                          <p:attrName>ppt_x</p:attrName>
                                          <p:attrName>ppt_y</p:attrName>
                                        </p:attrNameLst>
                                      </p:cBhvr>
                                      <p:rCtr x="-1628" y="-15741"/>
                                    </p:animMotion>
                                  </p:childTnLst>
                                </p:cTn>
                              </p:par>
                              <p:par>
                                <p:cTn id="480" presetID="10" presetClass="entr" presetSubtype="0" repeatCount="indefinite" fill="hold" grpId="0" nodeType="withEffect">
                                  <p:stCondLst>
                                    <p:cond delay="0"/>
                                  </p:stCondLst>
                                  <p:childTnLst>
                                    <p:set>
                                      <p:cBhvr>
                                        <p:cTn id="481" dur="1" fill="hold">
                                          <p:stCondLst>
                                            <p:cond delay="0"/>
                                          </p:stCondLst>
                                        </p:cTn>
                                        <p:tgtEl>
                                          <p:spTgt spid="106"/>
                                        </p:tgtEl>
                                        <p:attrNameLst>
                                          <p:attrName>style.visibility</p:attrName>
                                        </p:attrNameLst>
                                      </p:cBhvr>
                                      <p:to>
                                        <p:strVal val="visible"/>
                                      </p:to>
                                    </p:set>
                                    <p:animEffect transition="out" filter="fade">
                                      <p:cBhvr additive="base" accumulate="none">
                                        <p:cTn id="482" dur="419" fill="hold">
                                          <p:stCondLst>
                                            <p:cond delay="2935"/>
                                          </p:stCondLst>
                                        </p:cTn>
                                        <p:tgtEl>
                                          <p:spTgt spid="106"/>
                                        </p:tgtEl>
                                      </p:cBhvr>
                                    </p:animEffect>
                                    <p:animEffect transition="in" filter="fade">
                                      <p:cBhvr additive="base" accumulate="none">
                                        <p:cTn id="483" dur="419" fill="hold">
                                          <p:stCondLst>
                                            <p:cond delay="0"/>
                                          </p:stCondLst>
                                        </p:cTn>
                                        <p:tgtEl>
                                          <p:spTgt spid="106"/>
                                        </p:tgtEl>
                                      </p:cBhvr>
                                    </p:animEffect>
                                    <p:set>
                                      <p:cBhvr additive="base" accumulate="none">
                                        <p:cTn id="484" dur="1" fill="hold">
                                          <p:stCondLst>
                                            <p:cond delay="3353"/>
                                          </p:stCondLst>
                                        </p:cTn>
                                        <p:tgtEl>
                                          <p:spTgt spid="106"/>
                                        </p:tgtEl>
                                        <p:attrNameLst>
                                          <p:attrName>style.visibility</p:attrName>
                                        </p:attrNameLst>
                                      </p:cBhvr>
                                      <p:to>
                                        <p:strVal val="hidden"/>
                                      </p:to>
                                    </p:set>
                                    <p:set>
                                      <p:cBhvr additive="base" accumulate="none">
                                        <p:cTn id="485" dur="3858" fill="hold">
                                          <p:stCondLst>
                                            <p:cond delay="0"/>
                                          </p:stCondLst>
                                        </p:cTn>
                                        <p:tgtEl>
                                          <p:spTgt spid="106"/>
                                        </p:tgtEl>
                                        <p:attrNameLst>
                                          <p:attrName/>
                                        </p:attrNameLst>
                                      </p:cBhvr>
                                      <p:to>
                                        <p:strVal val=""/>
                                      </p:to>
                                    </p:set>
                                  </p:childTnLst>
                                </p:cTn>
                              </p:par>
                              <p:par>
                                <p:cTn id="486" presetID="0" presetClass="path" presetSubtype="0" repeatCount="indefinite" fill="hold" grpId="1" nodeType="withEffect">
                                  <p:stCondLst>
                                    <p:cond delay="0"/>
                                  </p:stCondLst>
                                  <p:childTnLst>
                                    <p:animMotion origin="layout" path="M -0.00013 2.22222E-6 C 0.06472 -0.13542 0.07722 -0.05139 0.13164 -0.18125 " pathEditMode="relative" rAng="0" ptsTypes="AA">
                                      <p:cBhvr>
                                        <p:cTn id="487" dur="3060" fill="hold"/>
                                        <p:tgtEl>
                                          <p:spTgt spid="106"/>
                                        </p:tgtEl>
                                        <p:attrNameLst>
                                          <p:attrName>ppt_x</p:attrName>
                                          <p:attrName>ppt_y</p:attrName>
                                        </p:attrNameLst>
                                      </p:cBhvr>
                                      <p:rCtr x="6589" y="-9074"/>
                                    </p:animMotion>
                                  </p:childTnLst>
                                </p:cTn>
                              </p:par>
                              <p:par>
                                <p:cTn id="488" presetID="10" presetClass="entr" presetSubtype="0" repeatCount="indefinite" fill="hold" grpId="0" nodeType="withEffect">
                                  <p:stCondLst>
                                    <p:cond delay="0"/>
                                  </p:stCondLst>
                                  <p:childTnLst>
                                    <p:set>
                                      <p:cBhvr>
                                        <p:cTn id="489" dur="1" fill="hold">
                                          <p:stCondLst>
                                            <p:cond delay="0"/>
                                          </p:stCondLst>
                                        </p:cTn>
                                        <p:tgtEl>
                                          <p:spTgt spid="107"/>
                                        </p:tgtEl>
                                        <p:attrNameLst>
                                          <p:attrName>style.visibility</p:attrName>
                                        </p:attrNameLst>
                                      </p:cBhvr>
                                      <p:to>
                                        <p:strVal val="visible"/>
                                      </p:to>
                                    </p:set>
                                    <p:animEffect transition="out" filter="fade">
                                      <p:cBhvr additive="base" accumulate="none">
                                        <p:cTn id="490" dur="237" fill="hold">
                                          <p:stCondLst>
                                            <p:cond delay="1658"/>
                                          </p:stCondLst>
                                        </p:cTn>
                                        <p:tgtEl>
                                          <p:spTgt spid="107"/>
                                        </p:tgtEl>
                                      </p:cBhvr>
                                    </p:animEffect>
                                    <p:animEffect transition="in" filter="fade">
                                      <p:cBhvr additive="base" accumulate="none">
                                        <p:cTn id="491" dur="237" fill="hold">
                                          <p:stCondLst>
                                            <p:cond delay="0"/>
                                          </p:stCondLst>
                                        </p:cTn>
                                        <p:tgtEl>
                                          <p:spTgt spid="107"/>
                                        </p:tgtEl>
                                      </p:cBhvr>
                                    </p:animEffect>
                                    <p:set>
                                      <p:cBhvr additive="base" accumulate="none">
                                        <p:cTn id="492" dur="1" fill="hold">
                                          <p:stCondLst>
                                            <p:cond delay="1894"/>
                                          </p:stCondLst>
                                        </p:cTn>
                                        <p:tgtEl>
                                          <p:spTgt spid="107"/>
                                        </p:tgtEl>
                                        <p:attrNameLst>
                                          <p:attrName>style.visibility</p:attrName>
                                        </p:attrNameLst>
                                      </p:cBhvr>
                                      <p:to>
                                        <p:strVal val="hidden"/>
                                      </p:to>
                                    </p:set>
                                    <p:set>
                                      <p:cBhvr additive="base" accumulate="none">
                                        <p:cTn id="493" dur="2179" fill="hold">
                                          <p:stCondLst>
                                            <p:cond delay="0"/>
                                          </p:stCondLst>
                                        </p:cTn>
                                        <p:tgtEl>
                                          <p:spTgt spid="107"/>
                                        </p:tgtEl>
                                        <p:attrNameLst>
                                          <p:attrName/>
                                        </p:attrNameLst>
                                      </p:cBhvr>
                                      <p:to>
                                        <p:strVal val=""/>
                                      </p:to>
                                    </p:set>
                                  </p:childTnLst>
                                </p:cTn>
                              </p:par>
                              <p:par>
                                <p:cTn id="494" presetID="0" presetClass="path" presetSubtype="0" repeatCount="indefinite" fill="hold" grpId="1" nodeType="withEffect">
                                  <p:stCondLst>
                                    <p:cond delay="0"/>
                                  </p:stCondLst>
                                  <p:childTnLst>
                                    <p:animMotion origin="layout" path="M -4.16667E-7 3.7037E-7 C -0.0401 -0.14375 -0.07305 -0.07477 -0.10898 -0.21713 " pathEditMode="relative" rAng="0" ptsTypes="AA">
                                      <p:cBhvr>
                                        <p:cTn id="495" dur="3515" fill="hold"/>
                                        <p:tgtEl>
                                          <p:spTgt spid="107"/>
                                        </p:tgtEl>
                                        <p:attrNameLst>
                                          <p:attrName>ppt_x</p:attrName>
                                          <p:attrName>ppt_y</p:attrName>
                                        </p:attrNameLst>
                                      </p:cBhvr>
                                      <p:rCtr x="-5456" y="-10856"/>
                                    </p:animMotion>
                                  </p:childTnLst>
                                </p:cTn>
                              </p:par>
                              <p:par>
                                <p:cTn id="496" presetID="10" presetClass="entr" presetSubtype="0" repeatCount="indefinite" fill="hold" grpId="0" nodeType="withEffect">
                                  <p:stCondLst>
                                    <p:cond delay="0"/>
                                  </p:stCondLst>
                                  <p:childTnLst>
                                    <p:set>
                                      <p:cBhvr>
                                        <p:cTn id="497" dur="1" fill="hold">
                                          <p:stCondLst>
                                            <p:cond delay="0"/>
                                          </p:stCondLst>
                                        </p:cTn>
                                        <p:tgtEl>
                                          <p:spTgt spid="108"/>
                                        </p:tgtEl>
                                        <p:attrNameLst>
                                          <p:attrName>style.visibility</p:attrName>
                                        </p:attrNameLst>
                                      </p:cBhvr>
                                      <p:to>
                                        <p:strVal val="visible"/>
                                      </p:to>
                                    </p:set>
                                    <p:animEffect transition="out" filter="fade">
                                      <p:cBhvr additive="base" accumulate="none">
                                        <p:cTn id="498" dur="305" fill="hold">
                                          <p:stCondLst>
                                            <p:cond delay="2133"/>
                                          </p:stCondLst>
                                        </p:cTn>
                                        <p:tgtEl>
                                          <p:spTgt spid="108"/>
                                        </p:tgtEl>
                                      </p:cBhvr>
                                    </p:animEffect>
                                    <p:animEffect transition="in" filter="fade">
                                      <p:cBhvr additive="base" accumulate="none">
                                        <p:cTn id="499" dur="305" fill="hold">
                                          <p:stCondLst>
                                            <p:cond delay="0"/>
                                          </p:stCondLst>
                                        </p:cTn>
                                        <p:tgtEl>
                                          <p:spTgt spid="108"/>
                                        </p:tgtEl>
                                      </p:cBhvr>
                                    </p:animEffect>
                                    <p:set>
                                      <p:cBhvr additive="base" accumulate="none">
                                        <p:cTn id="500" dur="1" fill="hold">
                                          <p:stCondLst>
                                            <p:cond delay="2437"/>
                                          </p:stCondLst>
                                        </p:cTn>
                                        <p:tgtEl>
                                          <p:spTgt spid="108"/>
                                        </p:tgtEl>
                                        <p:attrNameLst>
                                          <p:attrName>style.visibility</p:attrName>
                                        </p:attrNameLst>
                                      </p:cBhvr>
                                      <p:to>
                                        <p:strVal val="hidden"/>
                                      </p:to>
                                    </p:set>
                                    <p:set>
                                      <p:cBhvr additive="base" accumulate="none">
                                        <p:cTn id="501" dur="2804" fill="hold">
                                          <p:stCondLst>
                                            <p:cond delay="0"/>
                                          </p:stCondLst>
                                        </p:cTn>
                                        <p:tgtEl>
                                          <p:spTgt spid="108"/>
                                        </p:tgtEl>
                                        <p:attrNameLst>
                                          <p:attrName/>
                                        </p:attrNameLst>
                                      </p:cBhvr>
                                      <p:to>
                                        <p:strVal val=""/>
                                      </p:to>
                                    </p:set>
                                  </p:childTnLst>
                                </p:cTn>
                              </p:par>
                              <p:par>
                                <p:cTn id="502" presetID="0" presetClass="path" presetSubtype="0" repeatCount="indefinite" fill="hold" grpId="1" nodeType="withEffect">
                                  <p:stCondLst>
                                    <p:cond delay="0"/>
                                  </p:stCondLst>
                                  <p:childTnLst>
                                    <p:animMotion origin="layout" path="M -0.00013 -2.22222E-6 C 0.08373 -0.1206 0.14375 -0.01111 0.19831 -0.14097 " pathEditMode="relative" rAng="0" ptsTypes="AA">
                                      <p:cBhvr>
                                        <p:cTn id="503" dur="2924" fill="hold"/>
                                        <p:tgtEl>
                                          <p:spTgt spid="108"/>
                                        </p:tgtEl>
                                        <p:attrNameLst>
                                          <p:attrName>ppt_x</p:attrName>
                                          <p:attrName>ppt_y</p:attrName>
                                        </p:attrNameLst>
                                      </p:cBhvr>
                                      <p:rCtr x="9922" y="-7060"/>
                                    </p:animMotion>
                                  </p:childTnLst>
                                </p:cTn>
                              </p:par>
                              <p:par>
                                <p:cTn id="504" presetID="10" presetClass="entr" presetSubtype="0" repeatCount="indefinite" fill="hold" grpId="0" nodeType="withEffect">
                                  <p:stCondLst>
                                    <p:cond delay="0"/>
                                  </p:stCondLst>
                                  <p:childTnLst>
                                    <p:set>
                                      <p:cBhvr>
                                        <p:cTn id="505" dur="1" fill="hold">
                                          <p:stCondLst>
                                            <p:cond delay="0"/>
                                          </p:stCondLst>
                                        </p:cTn>
                                        <p:tgtEl>
                                          <p:spTgt spid="109"/>
                                        </p:tgtEl>
                                        <p:attrNameLst>
                                          <p:attrName>style.visibility</p:attrName>
                                        </p:attrNameLst>
                                      </p:cBhvr>
                                      <p:to>
                                        <p:strVal val="visible"/>
                                      </p:to>
                                    </p:set>
                                    <p:animEffect transition="out" filter="fade">
                                      <p:cBhvr additive="base" accumulate="none">
                                        <p:cTn id="506" dur="289" fill="hold">
                                          <p:stCondLst>
                                            <p:cond delay="2024"/>
                                          </p:stCondLst>
                                        </p:cTn>
                                        <p:tgtEl>
                                          <p:spTgt spid="109"/>
                                        </p:tgtEl>
                                      </p:cBhvr>
                                    </p:animEffect>
                                    <p:animEffect transition="in" filter="fade">
                                      <p:cBhvr additive="base" accumulate="none">
                                        <p:cTn id="507" dur="289" fill="hold">
                                          <p:stCondLst>
                                            <p:cond delay="0"/>
                                          </p:stCondLst>
                                        </p:cTn>
                                        <p:tgtEl>
                                          <p:spTgt spid="109"/>
                                        </p:tgtEl>
                                      </p:cBhvr>
                                    </p:animEffect>
                                    <p:set>
                                      <p:cBhvr additive="base" accumulate="none">
                                        <p:cTn id="508" dur="1" fill="hold">
                                          <p:stCondLst>
                                            <p:cond delay="2311"/>
                                          </p:stCondLst>
                                        </p:cTn>
                                        <p:tgtEl>
                                          <p:spTgt spid="109"/>
                                        </p:tgtEl>
                                        <p:attrNameLst>
                                          <p:attrName>style.visibility</p:attrName>
                                        </p:attrNameLst>
                                      </p:cBhvr>
                                      <p:to>
                                        <p:strVal val="hidden"/>
                                      </p:to>
                                    </p:set>
                                    <p:set>
                                      <p:cBhvr additive="base" accumulate="none">
                                        <p:cTn id="509" dur="2659" fill="hold">
                                          <p:stCondLst>
                                            <p:cond delay="0"/>
                                          </p:stCondLst>
                                        </p:cTn>
                                        <p:tgtEl>
                                          <p:spTgt spid="109"/>
                                        </p:tgtEl>
                                        <p:attrNameLst>
                                          <p:attrName/>
                                        </p:attrNameLst>
                                      </p:cBhvr>
                                      <p:to>
                                        <p:strVal val=""/>
                                      </p:to>
                                    </p:set>
                                  </p:childTnLst>
                                </p:cTn>
                              </p:par>
                              <p:par>
                                <p:cTn id="510" presetID="0" presetClass="path" presetSubtype="0" repeatCount="indefinite" fill="hold" grpId="1" nodeType="withEffect">
                                  <p:stCondLst>
                                    <p:cond delay="0"/>
                                  </p:stCondLst>
                                  <p:childTnLst>
                                    <p:animMotion origin="layout" path="M -1.04167E-6 0 C -0.04023 -0.14421 0.01732 -0.1956 -0.00299 -0.34421 " pathEditMode="relative" rAng="0" ptsTypes="AA">
                                      <p:cBhvr>
                                        <p:cTn id="511" dur="2191" fill="hold"/>
                                        <p:tgtEl>
                                          <p:spTgt spid="109"/>
                                        </p:tgtEl>
                                        <p:attrNameLst>
                                          <p:attrName>ppt_x</p:attrName>
                                          <p:attrName>ppt_y</p:attrName>
                                        </p:attrNameLst>
                                      </p:cBhvr>
                                      <p:rCtr x="-664" y="-17222"/>
                                    </p:animMotion>
                                  </p:childTnLst>
                                </p:cTn>
                              </p:par>
                              <p:par>
                                <p:cTn id="512" presetID="10" presetClass="entr" presetSubtype="0" repeatCount="indefinite" fill="hold" grpId="0" nodeType="withEffect">
                                  <p:stCondLst>
                                    <p:cond delay="0"/>
                                  </p:stCondLst>
                                  <p:childTnLst>
                                    <p:set>
                                      <p:cBhvr>
                                        <p:cTn id="513" dur="1" fill="hold">
                                          <p:stCondLst>
                                            <p:cond delay="0"/>
                                          </p:stCondLst>
                                        </p:cTn>
                                        <p:tgtEl>
                                          <p:spTgt spid="110"/>
                                        </p:tgtEl>
                                        <p:attrNameLst>
                                          <p:attrName>style.visibility</p:attrName>
                                        </p:attrNameLst>
                                      </p:cBhvr>
                                      <p:to>
                                        <p:strVal val="visible"/>
                                      </p:to>
                                    </p:set>
                                    <p:animEffect transition="out" filter="fade">
                                      <p:cBhvr additive="base" accumulate="none">
                                        <p:cTn id="514" dur="346" fill="hold">
                                          <p:stCondLst>
                                            <p:cond delay="2419"/>
                                          </p:stCondLst>
                                        </p:cTn>
                                        <p:tgtEl>
                                          <p:spTgt spid="110"/>
                                        </p:tgtEl>
                                      </p:cBhvr>
                                    </p:animEffect>
                                    <p:animEffect transition="in" filter="fade">
                                      <p:cBhvr additive="base" accumulate="none">
                                        <p:cTn id="515" dur="346" fill="hold">
                                          <p:stCondLst>
                                            <p:cond delay="0"/>
                                          </p:stCondLst>
                                        </p:cTn>
                                        <p:tgtEl>
                                          <p:spTgt spid="110"/>
                                        </p:tgtEl>
                                      </p:cBhvr>
                                    </p:animEffect>
                                    <p:set>
                                      <p:cBhvr additive="base" accumulate="none">
                                        <p:cTn id="516" dur="1" fill="hold">
                                          <p:stCondLst>
                                            <p:cond delay="2763"/>
                                          </p:stCondLst>
                                        </p:cTn>
                                        <p:tgtEl>
                                          <p:spTgt spid="110"/>
                                        </p:tgtEl>
                                        <p:attrNameLst>
                                          <p:attrName>style.visibility</p:attrName>
                                        </p:attrNameLst>
                                      </p:cBhvr>
                                      <p:to>
                                        <p:strVal val="hidden"/>
                                      </p:to>
                                    </p:set>
                                    <p:set>
                                      <p:cBhvr additive="base" accumulate="none">
                                        <p:cTn id="517" dur="3180" fill="hold">
                                          <p:stCondLst>
                                            <p:cond delay="0"/>
                                          </p:stCondLst>
                                        </p:cTn>
                                        <p:tgtEl>
                                          <p:spTgt spid="110"/>
                                        </p:tgtEl>
                                        <p:attrNameLst>
                                          <p:attrName/>
                                        </p:attrNameLst>
                                      </p:cBhvr>
                                      <p:to>
                                        <p:strVal val=""/>
                                      </p:to>
                                    </p:set>
                                  </p:childTnLst>
                                </p:cTn>
                              </p:par>
                              <p:par>
                                <p:cTn id="518" presetID="0" presetClass="path" presetSubtype="0" repeatCount="indefinite" fill="hold" grpId="1" nodeType="withEffect">
                                  <p:stCondLst>
                                    <p:cond delay="0"/>
                                  </p:stCondLst>
                                  <p:childTnLst>
                                    <p:animMotion origin="layout" path="M -4.79167E-6 -4.07407E-6 C 0.00378 -0.22476 0.15404 -0.14305 0.13373 -0.2912 " pathEditMode="relative" rAng="0" ptsTypes="AA">
                                      <p:cBhvr>
                                        <p:cTn id="519" dur="2340" fill="hold"/>
                                        <p:tgtEl>
                                          <p:spTgt spid="110"/>
                                        </p:tgtEl>
                                        <p:attrNameLst>
                                          <p:attrName>ppt_x</p:attrName>
                                          <p:attrName>ppt_y</p:attrName>
                                        </p:attrNameLst>
                                      </p:cBhvr>
                                      <p:rCtr x="6771" y="-14560"/>
                                    </p:animMotion>
                                  </p:childTnLst>
                                </p:cTn>
                              </p:par>
                              <p:par>
                                <p:cTn id="520" presetID="10" presetClass="entr" presetSubtype="0" repeatCount="indefinite" fill="hold" grpId="0" nodeType="withEffect">
                                  <p:stCondLst>
                                    <p:cond delay="0"/>
                                  </p:stCondLst>
                                  <p:childTnLst>
                                    <p:set>
                                      <p:cBhvr>
                                        <p:cTn id="521" dur="1" fill="hold">
                                          <p:stCondLst>
                                            <p:cond delay="0"/>
                                          </p:stCondLst>
                                        </p:cTn>
                                        <p:tgtEl>
                                          <p:spTgt spid="104"/>
                                        </p:tgtEl>
                                        <p:attrNameLst>
                                          <p:attrName>style.visibility</p:attrName>
                                        </p:attrNameLst>
                                      </p:cBhvr>
                                      <p:to>
                                        <p:strVal val="visible"/>
                                      </p:to>
                                    </p:set>
                                    <p:animEffect transition="out" filter="fade">
                                      <p:cBhvr additive="base" accumulate="none">
                                        <p:cTn id="522" dur="277" fill="hold">
                                          <p:stCondLst>
                                            <p:cond delay="1937"/>
                                          </p:stCondLst>
                                        </p:cTn>
                                        <p:tgtEl>
                                          <p:spTgt spid="104"/>
                                        </p:tgtEl>
                                      </p:cBhvr>
                                    </p:animEffect>
                                    <p:animEffect transition="in" filter="fade">
                                      <p:cBhvr additive="base" accumulate="none">
                                        <p:cTn id="523" dur="277" fill="hold">
                                          <p:stCondLst>
                                            <p:cond delay="0"/>
                                          </p:stCondLst>
                                        </p:cTn>
                                        <p:tgtEl>
                                          <p:spTgt spid="104"/>
                                        </p:tgtEl>
                                      </p:cBhvr>
                                    </p:animEffect>
                                    <p:set>
                                      <p:cBhvr additive="base" accumulate="none">
                                        <p:cTn id="524" dur="1" fill="hold">
                                          <p:stCondLst>
                                            <p:cond delay="2213"/>
                                          </p:stCondLst>
                                        </p:cTn>
                                        <p:tgtEl>
                                          <p:spTgt spid="104"/>
                                        </p:tgtEl>
                                        <p:attrNameLst>
                                          <p:attrName>style.visibility</p:attrName>
                                        </p:attrNameLst>
                                      </p:cBhvr>
                                      <p:to>
                                        <p:strVal val="hidden"/>
                                      </p:to>
                                    </p:set>
                                    <p:set>
                                      <p:cBhvr additive="base" accumulate="none">
                                        <p:cTn id="525" dur="2546" fill="hold">
                                          <p:stCondLst>
                                            <p:cond delay="0"/>
                                          </p:stCondLst>
                                        </p:cTn>
                                        <p:tgtEl>
                                          <p:spTgt spid="104"/>
                                        </p:tgtEl>
                                        <p:attrNameLst>
                                          <p:attrName/>
                                        </p:attrNameLst>
                                      </p:cBhvr>
                                      <p:to>
                                        <p:strVal val=""/>
                                      </p:to>
                                    </p:set>
                                  </p:childTnLst>
                                </p:cTn>
                              </p:par>
                              <p:par>
                                <p:cTn id="526" presetID="0" presetClass="path" presetSubtype="0" repeatCount="indefinite" fill="hold" grpId="1" nodeType="withEffect">
                                  <p:stCondLst>
                                    <p:cond delay="0"/>
                                  </p:stCondLst>
                                  <p:childTnLst>
                                    <p:animMotion origin="layout" path="M 1.04167E-6 1.11111E-6 C 0.07604 -0.05301 0.06667 -0.19607 0.09635 -0.33519 " pathEditMode="relative" rAng="0" ptsTypes="AA">
                                      <p:cBhvr>
                                        <p:cTn id="527" dur="3347" fill="hold"/>
                                        <p:tgtEl>
                                          <p:spTgt spid="104"/>
                                        </p:tgtEl>
                                        <p:attrNameLst>
                                          <p:attrName>ppt_x</p:attrName>
                                          <p:attrName>ppt_y</p:attrName>
                                        </p:attrNameLst>
                                      </p:cBhvr>
                                      <p:rCtr x="4818" y="-16759"/>
                                    </p:animMotion>
                                  </p:childTnLst>
                                </p:cTn>
                              </p:par>
                              <p:par>
                                <p:cTn id="528" presetID="10" presetClass="entr" presetSubtype="0" repeatCount="indefinite" fill="hold" grpId="0" nodeType="withEffect">
                                  <p:stCondLst>
                                    <p:cond delay="0"/>
                                  </p:stCondLst>
                                  <p:childTnLst>
                                    <p:set>
                                      <p:cBhvr>
                                        <p:cTn id="529" dur="1" fill="hold">
                                          <p:stCondLst>
                                            <p:cond delay="0"/>
                                          </p:stCondLst>
                                        </p:cTn>
                                        <p:tgtEl>
                                          <p:spTgt spid="111"/>
                                        </p:tgtEl>
                                        <p:attrNameLst>
                                          <p:attrName>style.visibility</p:attrName>
                                        </p:attrNameLst>
                                      </p:cBhvr>
                                      <p:to>
                                        <p:strVal val="visible"/>
                                      </p:to>
                                    </p:set>
                                    <p:animEffect transition="out" filter="fade">
                                      <p:cBhvr additive="base" accumulate="none">
                                        <p:cTn id="530" dur="273" fill="hold">
                                          <p:stCondLst>
                                            <p:cond delay="1912"/>
                                          </p:stCondLst>
                                        </p:cTn>
                                        <p:tgtEl>
                                          <p:spTgt spid="111"/>
                                        </p:tgtEl>
                                      </p:cBhvr>
                                    </p:animEffect>
                                    <p:animEffect transition="in" filter="fade">
                                      <p:cBhvr additive="base" accumulate="none">
                                        <p:cTn id="531" dur="273" fill="hold">
                                          <p:stCondLst>
                                            <p:cond delay="0"/>
                                          </p:stCondLst>
                                        </p:cTn>
                                        <p:tgtEl>
                                          <p:spTgt spid="111"/>
                                        </p:tgtEl>
                                      </p:cBhvr>
                                    </p:animEffect>
                                    <p:set>
                                      <p:cBhvr additive="base" accumulate="none">
                                        <p:cTn id="532" dur="1" fill="hold">
                                          <p:stCondLst>
                                            <p:cond delay="2184"/>
                                          </p:stCondLst>
                                        </p:cTn>
                                        <p:tgtEl>
                                          <p:spTgt spid="111"/>
                                        </p:tgtEl>
                                        <p:attrNameLst>
                                          <p:attrName>style.visibility</p:attrName>
                                        </p:attrNameLst>
                                      </p:cBhvr>
                                      <p:to>
                                        <p:strVal val="hidden"/>
                                      </p:to>
                                    </p:set>
                                    <p:set>
                                      <p:cBhvr additive="base" accumulate="none">
                                        <p:cTn id="533" dur="2513" fill="hold">
                                          <p:stCondLst>
                                            <p:cond delay="0"/>
                                          </p:stCondLst>
                                        </p:cTn>
                                        <p:tgtEl>
                                          <p:spTgt spid="111"/>
                                        </p:tgtEl>
                                        <p:attrNameLst>
                                          <p:attrName/>
                                        </p:attrNameLst>
                                      </p:cBhvr>
                                      <p:to>
                                        <p:strVal val=""/>
                                      </p:to>
                                    </p:set>
                                  </p:childTnLst>
                                </p:cTn>
                              </p:par>
                              <p:par>
                                <p:cTn id="534" presetID="0" presetClass="path" presetSubtype="0" repeatCount="indefinite" fill="hold" grpId="1" nodeType="withEffect">
                                  <p:stCondLst>
                                    <p:cond delay="0"/>
                                  </p:stCondLst>
                                  <p:childTnLst>
                                    <p:animMotion origin="layout" path="M -2.70833E-6 -3.33333E-6 C 0.06433 -0.17314 0.0767 -0.06574 0.13086 -0.23171 " pathEditMode="relative" rAng="0" ptsTypes="AA">
                                      <p:cBhvr>
                                        <p:cTn id="535" dur="2180" fill="hold"/>
                                        <p:tgtEl>
                                          <p:spTgt spid="111"/>
                                        </p:tgtEl>
                                        <p:attrNameLst>
                                          <p:attrName>ppt_x</p:attrName>
                                          <p:attrName>ppt_y</p:attrName>
                                        </p:attrNameLst>
                                      </p:cBhvr>
                                      <p:rCtr x="6536" y="-11597"/>
                                    </p:animMotion>
                                  </p:childTnLst>
                                </p:cTn>
                              </p:par>
                              <p:par>
                                <p:cTn id="536" presetID="10" presetClass="entr" presetSubtype="0" repeatCount="indefinite" fill="hold" grpId="0" nodeType="withEffect">
                                  <p:stCondLst>
                                    <p:cond delay="0"/>
                                  </p:stCondLst>
                                  <p:childTnLst>
                                    <p:set>
                                      <p:cBhvr>
                                        <p:cTn id="537" dur="1" fill="hold">
                                          <p:stCondLst>
                                            <p:cond delay="0"/>
                                          </p:stCondLst>
                                        </p:cTn>
                                        <p:tgtEl>
                                          <p:spTgt spid="112"/>
                                        </p:tgtEl>
                                        <p:attrNameLst>
                                          <p:attrName>style.visibility</p:attrName>
                                        </p:attrNameLst>
                                      </p:cBhvr>
                                      <p:to>
                                        <p:strVal val="visible"/>
                                      </p:to>
                                    </p:set>
                                    <p:animEffect transition="out" filter="fade">
                                      <p:cBhvr additive="base" accumulate="none">
                                        <p:cTn id="538" dur="224" fill="hold">
                                          <p:stCondLst>
                                            <p:cond delay="1569"/>
                                          </p:stCondLst>
                                        </p:cTn>
                                        <p:tgtEl>
                                          <p:spTgt spid="112"/>
                                        </p:tgtEl>
                                      </p:cBhvr>
                                    </p:animEffect>
                                    <p:animEffect transition="in" filter="fade">
                                      <p:cBhvr additive="base" accumulate="none">
                                        <p:cTn id="539" dur="224" fill="hold">
                                          <p:stCondLst>
                                            <p:cond delay="0"/>
                                          </p:stCondLst>
                                        </p:cTn>
                                        <p:tgtEl>
                                          <p:spTgt spid="112"/>
                                        </p:tgtEl>
                                      </p:cBhvr>
                                    </p:animEffect>
                                    <p:set>
                                      <p:cBhvr additive="base" accumulate="none">
                                        <p:cTn id="540" dur="1" fill="hold">
                                          <p:stCondLst>
                                            <p:cond delay="1792"/>
                                          </p:stCondLst>
                                        </p:cTn>
                                        <p:tgtEl>
                                          <p:spTgt spid="112"/>
                                        </p:tgtEl>
                                        <p:attrNameLst>
                                          <p:attrName>style.visibility</p:attrName>
                                        </p:attrNameLst>
                                      </p:cBhvr>
                                      <p:to>
                                        <p:strVal val="hidden"/>
                                      </p:to>
                                    </p:set>
                                    <p:set>
                                      <p:cBhvr additive="base" accumulate="none">
                                        <p:cTn id="541" dur="2062" fill="hold">
                                          <p:stCondLst>
                                            <p:cond delay="0"/>
                                          </p:stCondLst>
                                        </p:cTn>
                                        <p:tgtEl>
                                          <p:spTgt spid="112"/>
                                        </p:tgtEl>
                                        <p:attrNameLst>
                                          <p:attrName/>
                                        </p:attrNameLst>
                                      </p:cBhvr>
                                      <p:to>
                                        <p:strVal val=""/>
                                      </p:to>
                                    </p:set>
                                  </p:childTnLst>
                                </p:cTn>
                              </p:par>
                              <p:par>
                                <p:cTn id="542" presetID="0" presetClass="path" presetSubtype="0" repeatCount="indefinite" fill="hold" grpId="1" nodeType="withEffect">
                                  <p:stCondLst>
                                    <p:cond delay="0"/>
                                  </p:stCondLst>
                                  <p:childTnLst>
                                    <p:animMotion origin="layout" path="M -2.70833E-6 -4.44444E-6 C -0.01471 -0.12338 -0.08021 -0.2155 -0.01002 -0.36713 " pathEditMode="relative" rAng="0" ptsTypes="AA">
                                      <p:cBhvr>
                                        <p:cTn id="543" dur="2645" fill="hold"/>
                                        <p:tgtEl>
                                          <p:spTgt spid="112"/>
                                        </p:tgtEl>
                                        <p:attrNameLst>
                                          <p:attrName>ppt_x</p:attrName>
                                          <p:attrName>ppt_y</p:attrName>
                                        </p:attrNameLst>
                                      </p:cBhvr>
                                      <p:rCtr x="-2096" y="-18356"/>
                                    </p:animMotion>
                                  </p:childTnLst>
                                </p:cTn>
                              </p:par>
                              <p:par>
                                <p:cTn id="544" presetID="10" presetClass="entr" presetSubtype="0" repeatCount="indefinite" fill="hold" grpId="0" nodeType="withEffect">
                                  <p:stCondLst>
                                    <p:cond delay="0"/>
                                  </p:stCondLst>
                                  <p:childTnLst>
                                    <p:set>
                                      <p:cBhvr>
                                        <p:cTn id="545" dur="1" fill="hold">
                                          <p:stCondLst>
                                            <p:cond delay="0"/>
                                          </p:stCondLst>
                                        </p:cTn>
                                        <p:tgtEl>
                                          <p:spTgt spid="113"/>
                                        </p:tgtEl>
                                        <p:attrNameLst>
                                          <p:attrName>style.visibility</p:attrName>
                                        </p:attrNameLst>
                                      </p:cBhvr>
                                      <p:to>
                                        <p:strVal val="visible"/>
                                      </p:to>
                                    </p:set>
                                    <p:animEffect transition="out" filter="fade">
                                      <p:cBhvr additive="base" accumulate="none">
                                        <p:cTn id="546" dur="389" fill="hold">
                                          <p:stCondLst>
                                            <p:cond delay="2724"/>
                                          </p:stCondLst>
                                        </p:cTn>
                                        <p:tgtEl>
                                          <p:spTgt spid="113"/>
                                        </p:tgtEl>
                                      </p:cBhvr>
                                    </p:animEffect>
                                    <p:animEffect transition="in" filter="fade">
                                      <p:cBhvr additive="base" accumulate="none">
                                        <p:cTn id="547" dur="389" fill="hold">
                                          <p:stCondLst>
                                            <p:cond delay="0"/>
                                          </p:stCondLst>
                                        </p:cTn>
                                        <p:tgtEl>
                                          <p:spTgt spid="113"/>
                                        </p:tgtEl>
                                      </p:cBhvr>
                                    </p:animEffect>
                                    <p:set>
                                      <p:cBhvr additive="base" accumulate="none">
                                        <p:cTn id="548" dur="1" fill="hold">
                                          <p:stCondLst>
                                            <p:cond delay="3112"/>
                                          </p:stCondLst>
                                        </p:cTn>
                                        <p:tgtEl>
                                          <p:spTgt spid="113"/>
                                        </p:tgtEl>
                                        <p:attrNameLst>
                                          <p:attrName>style.visibility</p:attrName>
                                        </p:attrNameLst>
                                      </p:cBhvr>
                                      <p:to>
                                        <p:strVal val="hidden"/>
                                      </p:to>
                                    </p:set>
                                    <p:set>
                                      <p:cBhvr additive="base" accumulate="none">
                                        <p:cTn id="549" dur="3580" fill="hold">
                                          <p:stCondLst>
                                            <p:cond delay="0"/>
                                          </p:stCondLst>
                                        </p:cTn>
                                        <p:tgtEl>
                                          <p:spTgt spid="113"/>
                                        </p:tgtEl>
                                        <p:attrNameLst>
                                          <p:attrName/>
                                        </p:attrNameLst>
                                      </p:cBhvr>
                                      <p:to>
                                        <p:strVal val=""/>
                                      </p:to>
                                    </p:set>
                                  </p:childTnLst>
                                </p:cTn>
                              </p:par>
                              <p:par>
                                <p:cTn id="550" presetID="0" presetClass="path" presetSubtype="0" repeatCount="indefinite" fill="hold" grpId="1" nodeType="withEffect">
                                  <p:stCondLst>
                                    <p:cond delay="0"/>
                                  </p:stCondLst>
                                  <p:childTnLst>
                                    <p:animMotion origin="layout" path="M 4.79167E-6 7.40741E-7 C 0.00286 -0.24884 0.12018 -0.15833 0.10442 -0.32222 " pathEditMode="relative" rAng="0" ptsTypes="AA">
                                      <p:cBhvr>
                                        <p:cTn id="551" dur="2595" fill="hold"/>
                                        <p:tgtEl>
                                          <p:spTgt spid="113"/>
                                        </p:tgtEl>
                                        <p:attrNameLst>
                                          <p:attrName>ppt_x</p:attrName>
                                          <p:attrName>ppt_y</p:attrName>
                                        </p:attrNameLst>
                                      </p:cBhvr>
                                      <p:rCtr x="5286" y="-16111"/>
                                    </p:animMotion>
                                  </p:childTnLst>
                                </p:cTn>
                              </p:par>
                              <p:par>
                                <p:cTn id="552" presetID="10" presetClass="entr" presetSubtype="0" repeatCount="indefinite" fill="hold" grpId="0" nodeType="withEffect">
                                  <p:stCondLst>
                                    <p:cond delay="0"/>
                                  </p:stCondLst>
                                  <p:childTnLst>
                                    <p:set>
                                      <p:cBhvr>
                                        <p:cTn id="553" dur="1" fill="hold">
                                          <p:stCondLst>
                                            <p:cond delay="0"/>
                                          </p:stCondLst>
                                        </p:cTn>
                                        <p:tgtEl>
                                          <p:spTgt spid="114"/>
                                        </p:tgtEl>
                                        <p:attrNameLst>
                                          <p:attrName>style.visibility</p:attrName>
                                        </p:attrNameLst>
                                      </p:cBhvr>
                                      <p:to>
                                        <p:strVal val="visible"/>
                                      </p:to>
                                    </p:set>
                                    <p:animEffect transition="out" filter="fade">
                                      <p:cBhvr additive="base" accumulate="none">
                                        <p:cTn id="554" dur="269" fill="hold">
                                          <p:stCondLst>
                                            <p:cond delay="1880"/>
                                          </p:stCondLst>
                                        </p:cTn>
                                        <p:tgtEl>
                                          <p:spTgt spid="114"/>
                                        </p:tgtEl>
                                      </p:cBhvr>
                                    </p:animEffect>
                                    <p:animEffect transition="in" filter="fade">
                                      <p:cBhvr additive="base" accumulate="none">
                                        <p:cTn id="555" dur="269" fill="hold">
                                          <p:stCondLst>
                                            <p:cond delay="0"/>
                                          </p:stCondLst>
                                        </p:cTn>
                                        <p:tgtEl>
                                          <p:spTgt spid="114"/>
                                        </p:tgtEl>
                                      </p:cBhvr>
                                    </p:animEffect>
                                    <p:set>
                                      <p:cBhvr additive="base" accumulate="none">
                                        <p:cTn id="556" dur="1" fill="hold">
                                          <p:stCondLst>
                                            <p:cond delay="2147"/>
                                          </p:stCondLst>
                                        </p:cTn>
                                        <p:tgtEl>
                                          <p:spTgt spid="114"/>
                                        </p:tgtEl>
                                        <p:attrNameLst>
                                          <p:attrName>style.visibility</p:attrName>
                                        </p:attrNameLst>
                                      </p:cBhvr>
                                      <p:to>
                                        <p:strVal val="hidden"/>
                                      </p:to>
                                    </p:set>
                                    <p:set>
                                      <p:cBhvr additive="base" accumulate="none">
                                        <p:cTn id="557" dur="2471" fill="hold">
                                          <p:stCondLst>
                                            <p:cond delay="0"/>
                                          </p:stCondLst>
                                        </p:cTn>
                                        <p:tgtEl>
                                          <p:spTgt spid="114"/>
                                        </p:tgtEl>
                                        <p:attrNameLst>
                                          <p:attrName/>
                                        </p:attrNameLst>
                                      </p:cBhvr>
                                      <p:to>
                                        <p:strVal val=""/>
                                      </p:to>
                                    </p:set>
                                  </p:childTnLst>
                                </p:cTn>
                              </p:par>
                              <p:par>
                                <p:cTn id="558" presetID="0" presetClass="path" presetSubtype="0" repeatCount="indefinite" fill="hold" grpId="1" nodeType="withEffect">
                                  <p:stCondLst>
                                    <p:cond delay="0"/>
                                  </p:stCondLst>
                                  <p:childTnLst>
                                    <p:animMotion origin="layout" path="M -4.375E-6 -2.96296E-6 C -0.04479 -0.16551 -0.08151 -0.08634 -0.12148 -0.25023 " pathEditMode="relative" rAng="0" ptsTypes="AA">
                                      <p:cBhvr>
                                        <p:cTn id="559" dur="2961" fill="hold"/>
                                        <p:tgtEl>
                                          <p:spTgt spid="114"/>
                                        </p:tgtEl>
                                        <p:attrNameLst>
                                          <p:attrName>ppt_x</p:attrName>
                                          <p:attrName>ppt_y</p:attrName>
                                        </p:attrNameLst>
                                      </p:cBhvr>
                                      <p:rCtr x="-6081" y="-12523"/>
                                    </p:animMotion>
                                  </p:childTnLst>
                                </p:cTn>
                              </p:par>
                              <p:par>
                                <p:cTn id="560" presetID="10" presetClass="entr" presetSubtype="0" repeatCount="indefinite" fill="hold" grpId="0" nodeType="withEffect">
                                  <p:stCondLst>
                                    <p:cond delay="0"/>
                                  </p:stCondLst>
                                  <p:childTnLst>
                                    <p:set>
                                      <p:cBhvr>
                                        <p:cTn id="561" dur="1" fill="hold">
                                          <p:stCondLst>
                                            <p:cond delay="0"/>
                                          </p:stCondLst>
                                        </p:cTn>
                                        <p:tgtEl>
                                          <p:spTgt spid="115"/>
                                        </p:tgtEl>
                                        <p:attrNameLst>
                                          <p:attrName>style.visibility</p:attrName>
                                        </p:attrNameLst>
                                      </p:cBhvr>
                                      <p:to>
                                        <p:strVal val="visible"/>
                                      </p:to>
                                    </p:set>
                                    <p:animEffect transition="out" filter="fade">
                                      <p:cBhvr additive="base" accumulate="none">
                                        <p:cTn id="562" dur="227" fill="hold">
                                          <p:stCondLst>
                                            <p:cond delay="1590"/>
                                          </p:stCondLst>
                                        </p:cTn>
                                        <p:tgtEl>
                                          <p:spTgt spid="115"/>
                                        </p:tgtEl>
                                      </p:cBhvr>
                                    </p:animEffect>
                                    <p:animEffect transition="in" filter="fade">
                                      <p:cBhvr additive="base" accumulate="none">
                                        <p:cTn id="563" dur="227" fill="hold">
                                          <p:stCondLst>
                                            <p:cond delay="0"/>
                                          </p:stCondLst>
                                        </p:cTn>
                                        <p:tgtEl>
                                          <p:spTgt spid="115"/>
                                        </p:tgtEl>
                                      </p:cBhvr>
                                    </p:animEffect>
                                    <p:set>
                                      <p:cBhvr additive="base" accumulate="none">
                                        <p:cTn id="564" dur="1" fill="hold">
                                          <p:stCondLst>
                                            <p:cond delay="1816"/>
                                          </p:stCondLst>
                                        </p:cTn>
                                        <p:tgtEl>
                                          <p:spTgt spid="115"/>
                                        </p:tgtEl>
                                        <p:attrNameLst>
                                          <p:attrName>style.visibility</p:attrName>
                                        </p:attrNameLst>
                                      </p:cBhvr>
                                      <p:to>
                                        <p:strVal val="hidden"/>
                                      </p:to>
                                    </p:set>
                                    <p:set>
                                      <p:cBhvr additive="base" accumulate="none">
                                        <p:cTn id="565" dur="2090" fill="hold">
                                          <p:stCondLst>
                                            <p:cond delay="0"/>
                                          </p:stCondLst>
                                        </p:cTn>
                                        <p:tgtEl>
                                          <p:spTgt spid="115"/>
                                        </p:tgtEl>
                                        <p:attrNameLst>
                                          <p:attrName/>
                                        </p:attrNameLst>
                                      </p:cBhvr>
                                      <p:to>
                                        <p:strVal val=""/>
                                      </p:to>
                                    </p:set>
                                  </p:childTnLst>
                                </p:cTn>
                              </p:par>
                              <p:par>
                                <p:cTn id="566" presetID="0" presetClass="path" presetSubtype="0" repeatCount="indefinite" fill="hold" grpId="1" nodeType="withEffect">
                                  <p:stCondLst>
                                    <p:cond delay="0"/>
                                  </p:stCondLst>
                                  <p:childTnLst>
                                    <p:animMotion origin="layout" path="M -0.00013 4.07407E-6 C 0.10482 -0.20695 0.17995 -0.01922 0.24831 -0.2419 " pathEditMode="relative" rAng="0" ptsTypes="AA">
                                      <p:cBhvr>
                                        <p:cTn id="567" dur="2965" fill="hold"/>
                                        <p:tgtEl>
                                          <p:spTgt spid="115"/>
                                        </p:tgtEl>
                                        <p:attrNameLst>
                                          <p:attrName>ppt_x</p:attrName>
                                          <p:attrName>ppt_y</p:attrName>
                                        </p:attrNameLst>
                                      </p:cBhvr>
                                      <p:rCtr x="12422" y="-12106"/>
                                    </p:animMotion>
                                  </p:childTnLst>
                                </p:cTn>
                              </p:par>
                              <p:par>
                                <p:cTn id="568" presetID="10" presetClass="entr" presetSubtype="0" repeatCount="indefinite" fill="hold" grpId="0" nodeType="withEffect">
                                  <p:stCondLst>
                                    <p:cond delay="0"/>
                                  </p:stCondLst>
                                  <p:childTnLst>
                                    <p:set>
                                      <p:cBhvr>
                                        <p:cTn id="569" dur="1" fill="hold">
                                          <p:stCondLst>
                                            <p:cond delay="0"/>
                                          </p:stCondLst>
                                        </p:cTn>
                                        <p:tgtEl>
                                          <p:spTgt spid="116"/>
                                        </p:tgtEl>
                                        <p:attrNameLst>
                                          <p:attrName>style.visibility</p:attrName>
                                        </p:attrNameLst>
                                      </p:cBhvr>
                                      <p:to>
                                        <p:strVal val="visible"/>
                                      </p:to>
                                    </p:set>
                                    <p:animEffect transition="out" filter="fade">
                                      <p:cBhvr additive="base" accumulate="none">
                                        <p:cTn id="570" dur="345" fill="hold">
                                          <p:stCondLst>
                                            <p:cond delay="2417"/>
                                          </p:stCondLst>
                                        </p:cTn>
                                        <p:tgtEl>
                                          <p:spTgt spid="116"/>
                                        </p:tgtEl>
                                      </p:cBhvr>
                                    </p:animEffect>
                                    <p:animEffect transition="in" filter="fade">
                                      <p:cBhvr additive="base" accumulate="none">
                                        <p:cTn id="571" dur="345" fill="hold">
                                          <p:stCondLst>
                                            <p:cond delay="0"/>
                                          </p:stCondLst>
                                        </p:cTn>
                                        <p:tgtEl>
                                          <p:spTgt spid="116"/>
                                        </p:tgtEl>
                                      </p:cBhvr>
                                    </p:animEffect>
                                    <p:set>
                                      <p:cBhvr additive="base" accumulate="none">
                                        <p:cTn id="572" dur="1" fill="hold">
                                          <p:stCondLst>
                                            <p:cond delay="2761"/>
                                          </p:stCondLst>
                                        </p:cTn>
                                        <p:tgtEl>
                                          <p:spTgt spid="116"/>
                                        </p:tgtEl>
                                        <p:attrNameLst>
                                          <p:attrName>style.visibility</p:attrName>
                                        </p:attrNameLst>
                                      </p:cBhvr>
                                      <p:to>
                                        <p:strVal val="hidden"/>
                                      </p:to>
                                    </p:set>
                                    <p:set>
                                      <p:cBhvr additive="base" accumulate="none">
                                        <p:cTn id="573" dur="3177" fill="hold">
                                          <p:stCondLst>
                                            <p:cond delay="0"/>
                                          </p:stCondLst>
                                        </p:cTn>
                                        <p:tgtEl>
                                          <p:spTgt spid="116"/>
                                        </p:tgtEl>
                                        <p:attrNameLst>
                                          <p:attrName/>
                                        </p:attrNameLst>
                                      </p:cBhvr>
                                      <p:to>
                                        <p:strVal val=""/>
                                      </p:to>
                                    </p:set>
                                  </p:childTnLst>
                                </p:cTn>
                              </p:par>
                              <p:par>
                                <p:cTn id="574" presetID="0" presetClass="path" presetSubtype="0" repeatCount="indefinite" fill="hold" grpId="1" nodeType="withEffect">
                                  <p:stCondLst>
                                    <p:cond delay="0"/>
                                  </p:stCondLst>
                                  <p:childTnLst>
                                    <p:animMotion origin="layout" path="M 2.5E-6 2.59259E-6 C 0.0332 -0.23611 0.0431 -0.23704 0.13763 -0.34769 " pathEditMode="relative" rAng="0" ptsTypes="AA">
                                      <p:cBhvr>
                                        <p:cTn id="575" dur="3510" fill="hold"/>
                                        <p:tgtEl>
                                          <p:spTgt spid="116"/>
                                        </p:tgtEl>
                                        <p:attrNameLst>
                                          <p:attrName>ppt_x</p:attrName>
                                          <p:attrName>ppt_y</p:attrName>
                                        </p:attrNameLst>
                                      </p:cBhvr>
                                      <p:rCtr x="6875" y="-17384"/>
                                    </p:animMotion>
                                  </p:childTnLst>
                                </p:cTn>
                              </p:par>
                              <p:par>
                                <p:cTn id="576" presetID="10" presetClass="entr" presetSubtype="0" repeatCount="indefinite" fill="hold" grpId="0" nodeType="withEffect">
                                  <p:stCondLst>
                                    <p:cond delay="0"/>
                                  </p:stCondLst>
                                  <p:childTnLst>
                                    <p:set>
                                      <p:cBhvr>
                                        <p:cTn id="577" dur="1" fill="hold">
                                          <p:stCondLst>
                                            <p:cond delay="0"/>
                                          </p:stCondLst>
                                        </p:cTn>
                                        <p:tgtEl>
                                          <p:spTgt spid="117"/>
                                        </p:tgtEl>
                                        <p:attrNameLst>
                                          <p:attrName>style.visibility</p:attrName>
                                        </p:attrNameLst>
                                      </p:cBhvr>
                                      <p:to>
                                        <p:strVal val="visible"/>
                                      </p:to>
                                    </p:set>
                                    <p:animEffect transition="out" filter="fade">
                                      <p:cBhvr additive="base" accumulate="none">
                                        <p:cTn id="578" dur="419" fill="hold">
                                          <p:stCondLst>
                                            <p:cond delay="2934"/>
                                          </p:stCondLst>
                                        </p:cTn>
                                        <p:tgtEl>
                                          <p:spTgt spid="117"/>
                                        </p:tgtEl>
                                      </p:cBhvr>
                                    </p:animEffect>
                                    <p:animEffect transition="in" filter="fade">
                                      <p:cBhvr additive="base" accumulate="none">
                                        <p:cTn id="579" dur="419" fill="hold">
                                          <p:stCondLst>
                                            <p:cond delay="0"/>
                                          </p:stCondLst>
                                        </p:cTn>
                                        <p:tgtEl>
                                          <p:spTgt spid="117"/>
                                        </p:tgtEl>
                                      </p:cBhvr>
                                    </p:animEffect>
                                    <p:set>
                                      <p:cBhvr additive="base" accumulate="none">
                                        <p:cTn id="580" dur="1" fill="hold">
                                          <p:stCondLst>
                                            <p:cond delay="3351"/>
                                          </p:stCondLst>
                                        </p:cTn>
                                        <p:tgtEl>
                                          <p:spTgt spid="117"/>
                                        </p:tgtEl>
                                        <p:attrNameLst>
                                          <p:attrName>style.visibility</p:attrName>
                                        </p:attrNameLst>
                                      </p:cBhvr>
                                      <p:to>
                                        <p:strVal val="hidden"/>
                                      </p:to>
                                    </p:set>
                                    <p:set>
                                      <p:cBhvr additive="base" accumulate="none">
                                        <p:cTn id="581" dur="3856" fill="hold">
                                          <p:stCondLst>
                                            <p:cond delay="0"/>
                                          </p:stCondLst>
                                        </p:cTn>
                                        <p:tgtEl>
                                          <p:spTgt spid="117"/>
                                        </p:tgtEl>
                                        <p:attrNameLst>
                                          <p:attrName/>
                                        </p:attrNameLst>
                                      </p:cBhvr>
                                      <p:to>
                                        <p:strVal val=""/>
                                      </p:to>
                                    </p:set>
                                  </p:childTnLst>
                                </p:cTn>
                              </p:par>
                              <p:par>
                                <p:cTn id="582" presetID="0" presetClass="path" presetSubtype="0" repeatCount="indefinite" fill="hold" grpId="1" nodeType="withEffect">
                                  <p:stCondLst>
                                    <p:cond delay="0"/>
                                  </p:stCondLst>
                                  <p:childTnLst>
                                    <p:animMotion origin="layout" path="M 0.00013 -4.81481E-6 C 0.00156 -0.15486 -0.16419 -0.17777 -0.12565 -0.34953 " pathEditMode="relative" rAng="0" ptsTypes="AA">
                                      <p:cBhvr>
                                        <p:cTn id="583" dur="2662" fill="hold"/>
                                        <p:tgtEl>
                                          <p:spTgt spid="117"/>
                                        </p:tgtEl>
                                        <p:attrNameLst>
                                          <p:attrName>ppt_x</p:attrName>
                                          <p:attrName>ppt_y</p:attrName>
                                        </p:attrNameLst>
                                      </p:cBhvr>
                                      <p:rCtr x="-6589" y="-17477"/>
                                    </p:animMotion>
                                  </p:childTnLst>
                                </p:cTn>
                              </p:par>
                              <p:par>
                                <p:cTn id="584" presetID="10" presetClass="entr" presetSubtype="0" repeatCount="indefinite" fill="hold" grpId="0" nodeType="withEffect">
                                  <p:stCondLst>
                                    <p:cond delay="0"/>
                                  </p:stCondLst>
                                  <p:childTnLst>
                                    <p:set>
                                      <p:cBhvr>
                                        <p:cTn id="585" dur="1" fill="hold">
                                          <p:stCondLst>
                                            <p:cond delay="0"/>
                                          </p:stCondLst>
                                        </p:cTn>
                                        <p:tgtEl>
                                          <p:spTgt spid="102"/>
                                        </p:tgtEl>
                                        <p:attrNameLst>
                                          <p:attrName>style.visibility</p:attrName>
                                        </p:attrNameLst>
                                      </p:cBhvr>
                                      <p:to>
                                        <p:strVal val="visible"/>
                                      </p:to>
                                    </p:set>
                                    <p:animEffect transition="out" filter="fade">
                                      <p:cBhvr additive="base" accumulate="none">
                                        <p:cTn id="586" dur="355" fill="hold">
                                          <p:stCondLst>
                                            <p:cond delay="2487"/>
                                          </p:stCondLst>
                                        </p:cTn>
                                        <p:tgtEl>
                                          <p:spTgt spid="102"/>
                                        </p:tgtEl>
                                      </p:cBhvr>
                                    </p:animEffect>
                                    <p:animEffect transition="in" filter="fade">
                                      <p:cBhvr additive="base" accumulate="none">
                                        <p:cTn id="587" dur="355" fill="hold">
                                          <p:stCondLst>
                                            <p:cond delay="0"/>
                                          </p:stCondLst>
                                        </p:cTn>
                                        <p:tgtEl>
                                          <p:spTgt spid="102"/>
                                        </p:tgtEl>
                                      </p:cBhvr>
                                    </p:animEffect>
                                    <p:set>
                                      <p:cBhvr additive="base" accumulate="none">
                                        <p:cTn id="588" dur="1" fill="hold">
                                          <p:stCondLst>
                                            <p:cond delay="2841"/>
                                          </p:stCondLst>
                                        </p:cTn>
                                        <p:tgtEl>
                                          <p:spTgt spid="102"/>
                                        </p:tgtEl>
                                        <p:attrNameLst>
                                          <p:attrName>style.visibility</p:attrName>
                                        </p:attrNameLst>
                                      </p:cBhvr>
                                      <p:to>
                                        <p:strVal val="hidden"/>
                                      </p:to>
                                    </p:set>
                                    <p:set>
                                      <p:cBhvr additive="base" accumulate="none">
                                        <p:cTn id="589" dur="3269" fill="hold">
                                          <p:stCondLst>
                                            <p:cond delay="0"/>
                                          </p:stCondLst>
                                        </p:cTn>
                                        <p:tgtEl>
                                          <p:spTgt spid="102"/>
                                        </p:tgtEl>
                                        <p:attrNameLst>
                                          <p:attrName/>
                                        </p:attrNameLst>
                                      </p:cBhvr>
                                      <p:to>
                                        <p:strVal val=""/>
                                      </p:to>
                                    </p:set>
                                  </p:childTnLst>
                                </p:cTn>
                              </p:par>
                              <p:par>
                                <p:cTn id="590" presetID="0" presetClass="path" presetSubtype="0" repeatCount="indefinite" fill="hold" grpId="1" nodeType="withEffect">
                                  <p:stCondLst>
                                    <p:cond delay="0"/>
                                  </p:stCondLst>
                                  <p:childTnLst>
                                    <p:animMotion origin="layout" path="M -3.95833E-6 2.96296E-6 C 0.07123 -0.04398 0.06237 -0.16273 0.09011 -0.27848 " pathEditMode="relative" rAng="0" ptsTypes="AA">
                                      <p:cBhvr>
                                        <p:cTn id="591" dur="2820" fill="hold"/>
                                        <p:tgtEl>
                                          <p:spTgt spid="102"/>
                                        </p:tgtEl>
                                        <p:attrNameLst>
                                          <p:attrName>ppt_x</p:attrName>
                                          <p:attrName>ppt_y</p:attrName>
                                        </p:attrNameLst>
                                      </p:cBhvr>
                                      <p:rCtr x="4505" y="-13935"/>
                                    </p:animMotion>
                                  </p:childTnLst>
                                </p:cTn>
                              </p:par>
                              <p:par>
                                <p:cTn id="592" presetID="10" presetClass="entr" presetSubtype="0" repeatCount="indefinite" fill="hold" grpId="0" nodeType="withEffect">
                                  <p:stCondLst>
                                    <p:cond delay="0"/>
                                  </p:stCondLst>
                                  <p:childTnLst>
                                    <p:set>
                                      <p:cBhvr>
                                        <p:cTn id="593" dur="1" fill="hold">
                                          <p:stCondLst>
                                            <p:cond delay="0"/>
                                          </p:stCondLst>
                                        </p:cTn>
                                        <p:tgtEl>
                                          <p:spTgt spid="118"/>
                                        </p:tgtEl>
                                        <p:attrNameLst>
                                          <p:attrName>style.visibility</p:attrName>
                                        </p:attrNameLst>
                                      </p:cBhvr>
                                      <p:to>
                                        <p:strVal val="visible"/>
                                      </p:to>
                                    </p:set>
                                    <p:animEffect transition="out" filter="fade">
                                      <p:cBhvr additive="base" accumulate="none">
                                        <p:cTn id="594" dur="293" fill="hold">
                                          <p:stCondLst>
                                            <p:cond delay="2051"/>
                                          </p:stCondLst>
                                        </p:cTn>
                                        <p:tgtEl>
                                          <p:spTgt spid="118"/>
                                        </p:tgtEl>
                                      </p:cBhvr>
                                    </p:animEffect>
                                    <p:animEffect transition="in" filter="fade">
                                      <p:cBhvr additive="base" accumulate="none">
                                        <p:cTn id="595" dur="293" fill="hold">
                                          <p:stCondLst>
                                            <p:cond delay="0"/>
                                          </p:stCondLst>
                                        </p:cTn>
                                        <p:tgtEl>
                                          <p:spTgt spid="118"/>
                                        </p:tgtEl>
                                      </p:cBhvr>
                                    </p:animEffect>
                                    <p:set>
                                      <p:cBhvr additive="base" accumulate="none">
                                        <p:cTn id="596" dur="1" fill="hold">
                                          <p:stCondLst>
                                            <p:cond delay="2343"/>
                                          </p:stCondLst>
                                        </p:cTn>
                                        <p:tgtEl>
                                          <p:spTgt spid="118"/>
                                        </p:tgtEl>
                                        <p:attrNameLst>
                                          <p:attrName>style.visibility</p:attrName>
                                        </p:attrNameLst>
                                      </p:cBhvr>
                                      <p:to>
                                        <p:strVal val="hidden"/>
                                      </p:to>
                                    </p:set>
                                    <p:set>
                                      <p:cBhvr additive="base" accumulate="none">
                                        <p:cTn id="597" dur="2695" fill="hold">
                                          <p:stCondLst>
                                            <p:cond delay="0"/>
                                          </p:stCondLst>
                                        </p:cTn>
                                        <p:tgtEl>
                                          <p:spTgt spid="118"/>
                                        </p:tgtEl>
                                        <p:attrNameLst>
                                          <p:attrName/>
                                        </p:attrNameLst>
                                      </p:cBhvr>
                                      <p:to>
                                        <p:strVal val=""/>
                                      </p:to>
                                    </p:set>
                                  </p:childTnLst>
                                </p:cTn>
                              </p:par>
                              <p:par>
                                <p:cTn id="598" presetID="0" presetClass="path" presetSubtype="0" repeatCount="indefinite" fill="hold" grpId="1" nodeType="withEffect">
                                  <p:stCondLst>
                                    <p:cond delay="0"/>
                                  </p:stCondLst>
                                  <p:childTnLst>
                                    <p:animMotion origin="layout" path="M 4.16667E-6 3.33333E-6 C 0.00377 -0.22477 0.15403 -0.14283 0.13372 -0.29121 " pathEditMode="relative" rAng="0" ptsTypes="AA">
                                      <p:cBhvr>
                                        <p:cTn id="599" dur="2298" fill="hold"/>
                                        <p:tgtEl>
                                          <p:spTgt spid="118"/>
                                        </p:tgtEl>
                                        <p:attrNameLst>
                                          <p:attrName>ppt_x</p:attrName>
                                          <p:attrName>ppt_y</p:attrName>
                                        </p:attrNameLst>
                                      </p:cBhvr>
                                      <p:rCtr x="6771" y="-14560"/>
                                    </p:animMotion>
                                  </p:childTnLst>
                                </p:cTn>
                              </p:par>
                              <p:par>
                                <p:cTn id="600" presetID="10" presetClass="entr" presetSubtype="0" repeatCount="indefinite" fill="hold" grpId="0" nodeType="withEffect">
                                  <p:stCondLst>
                                    <p:cond delay="0"/>
                                  </p:stCondLst>
                                  <p:childTnLst>
                                    <p:set>
                                      <p:cBhvr>
                                        <p:cTn id="601" dur="1" fill="hold">
                                          <p:stCondLst>
                                            <p:cond delay="0"/>
                                          </p:stCondLst>
                                        </p:cTn>
                                        <p:tgtEl>
                                          <p:spTgt spid="119"/>
                                        </p:tgtEl>
                                        <p:attrNameLst>
                                          <p:attrName>style.visibility</p:attrName>
                                        </p:attrNameLst>
                                      </p:cBhvr>
                                      <p:to>
                                        <p:strVal val="visible"/>
                                      </p:to>
                                    </p:set>
                                    <p:animEffect transition="out" filter="fade">
                                      <p:cBhvr additive="base" accumulate="none">
                                        <p:cTn id="602" dur="336" fill="hold">
                                          <p:stCondLst>
                                            <p:cond delay="2355"/>
                                          </p:stCondLst>
                                        </p:cTn>
                                        <p:tgtEl>
                                          <p:spTgt spid="119"/>
                                        </p:tgtEl>
                                      </p:cBhvr>
                                    </p:animEffect>
                                    <p:animEffect transition="in" filter="fade">
                                      <p:cBhvr additive="base" accumulate="none">
                                        <p:cTn id="603" dur="336" fill="hold">
                                          <p:stCondLst>
                                            <p:cond delay="0"/>
                                          </p:stCondLst>
                                        </p:cTn>
                                        <p:tgtEl>
                                          <p:spTgt spid="119"/>
                                        </p:tgtEl>
                                      </p:cBhvr>
                                    </p:animEffect>
                                    <p:set>
                                      <p:cBhvr additive="base" accumulate="none">
                                        <p:cTn id="604" dur="1" fill="hold">
                                          <p:stCondLst>
                                            <p:cond delay="2690"/>
                                          </p:stCondLst>
                                        </p:cTn>
                                        <p:tgtEl>
                                          <p:spTgt spid="119"/>
                                        </p:tgtEl>
                                        <p:attrNameLst>
                                          <p:attrName>style.visibility</p:attrName>
                                        </p:attrNameLst>
                                      </p:cBhvr>
                                      <p:to>
                                        <p:strVal val="hidden"/>
                                      </p:to>
                                    </p:set>
                                    <p:set>
                                      <p:cBhvr additive="base" accumulate="none">
                                        <p:cTn id="605" dur="3095" fill="hold">
                                          <p:stCondLst>
                                            <p:cond delay="0"/>
                                          </p:stCondLst>
                                        </p:cTn>
                                        <p:tgtEl>
                                          <p:spTgt spid="119"/>
                                        </p:tgtEl>
                                        <p:attrNameLst>
                                          <p:attrName/>
                                        </p:attrNameLst>
                                      </p:cBhvr>
                                      <p:to>
                                        <p:strVal val=""/>
                                      </p:to>
                                    </p:set>
                                  </p:childTnLst>
                                </p:cTn>
                              </p:par>
                              <p:par>
                                <p:cTn id="606"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607" dur="3846" fill="hold"/>
                                        <p:tgtEl>
                                          <p:spTgt spid="119"/>
                                        </p:tgtEl>
                                        <p:attrNameLst>
                                          <p:attrName>ppt_x</p:attrName>
                                          <p:attrName>ppt_y</p:attrName>
                                        </p:attrNameLst>
                                      </p:cBhvr>
                                      <p:rCtr x="8138" y="-1852"/>
                                    </p:animMotion>
                                  </p:childTnLst>
                                </p:cTn>
                              </p:par>
                              <p:par>
                                <p:cTn id="608" presetID="10" presetClass="entr" presetSubtype="0" repeatCount="indefinite" fill="hold" grpId="0" nodeType="withEffect">
                                  <p:stCondLst>
                                    <p:cond delay="0"/>
                                  </p:stCondLst>
                                  <p:childTnLst>
                                    <p:set>
                                      <p:cBhvr>
                                        <p:cTn id="609" dur="1" fill="hold">
                                          <p:stCondLst>
                                            <p:cond delay="0"/>
                                          </p:stCondLst>
                                        </p:cTn>
                                        <p:tgtEl>
                                          <p:spTgt spid="120"/>
                                        </p:tgtEl>
                                        <p:attrNameLst>
                                          <p:attrName>style.visibility</p:attrName>
                                        </p:attrNameLst>
                                      </p:cBhvr>
                                      <p:to>
                                        <p:strVal val="visible"/>
                                      </p:to>
                                    </p:set>
                                    <p:animEffect transition="out" filter="fade">
                                      <p:cBhvr additive="base" accumulate="none">
                                        <p:cTn id="610" dur="402" fill="hold">
                                          <p:stCondLst>
                                            <p:cond delay="2811"/>
                                          </p:stCondLst>
                                        </p:cTn>
                                        <p:tgtEl>
                                          <p:spTgt spid="120"/>
                                        </p:tgtEl>
                                      </p:cBhvr>
                                    </p:animEffect>
                                    <p:animEffect transition="in" filter="fade">
                                      <p:cBhvr additive="base" accumulate="none">
                                        <p:cTn id="611" dur="402" fill="hold">
                                          <p:stCondLst>
                                            <p:cond delay="0"/>
                                          </p:stCondLst>
                                        </p:cTn>
                                        <p:tgtEl>
                                          <p:spTgt spid="120"/>
                                        </p:tgtEl>
                                      </p:cBhvr>
                                    </p:animEffect>
                                    <p:set>
                                      <p:cBhvr additive="base" accumulate="none">
                                        <p:cTn id="612" dur="1" fill="hold">
                                          <p:stCondLst>
                                            <p:cond delay="3211"/>
                                          </p:stCondLst>
                                        </p:cTn>
                                        <p:tgtEl>
                                          <p:spTgt spid="120"/>
                                        </p:tgtEl>
                                        <p:attrNameLst>
                                          <p:attrName>style.visibility</p:attrName>
                                        </p:attrNameLst>
                                      </p:cBhvr>
                                      <p:to>
                                        <p:strVal val="hidden"/>
                                      </p:to>
                                    </p:set>
                                    <p:set>
                                      <p:cBhvr additive="base" accumulate="none">
                                        <p:cTn id="613" dur="3694" fill="hold">
                                          <p:stCondLst>
                                            <p:cond delay="0"/>
                                          </p:stCondLst>
                                        </p:cTn>
                                        <p:tgtEl>
                                          <p:spTgt spid="120"/>
                                        </p:tgtEl>
                                        <p:attrNameLst>
                                          <p:attrName/>
                                        </p:attrNameLst>
                                      </p:cBhvr>
                                      <p:to>
                                        <p:strVal val=""/>
                                      </p:to>
                                    </p:set>
                                  </p:childTnLst>
                                </p:cTn>
                              </p:par>
                              <p:par>
                                <p:cTn id="614" presetID="0" presetClass="path" presetSubtype="0" repeatCount="indefinite" fill="hold" grpId="1" nodeType="withEffect">
                                  <p:stCondLst>
                                    <p:cond delay="0"/>
                                  </p:stCondLst>
                                  <p:childTnLst>
                                    <p:animMotion origin="layout" path="M 3.33333E-6 -3.7037E-7 C 0.00104 -0.11574 -0.11797 -0.13287 -0.09037 -0.26157 " pathEditMode="relative" rAng="0" ptsTypes="AA">
                                      <p:cBhvr>
                                        <p:cTn id="615" dur="3652" fill="hold"/>
                                        <p:tgtEl>
                                          <p:spTgt spid="120"/>
                                        </p:tgtEl>
                                        <p:attrNameLst>
                                          <p:attrName>ppt_x</p:attrName>
                                          <p:attrName>ppt_y</p:attrName>
                                        </p:attrNameLst>
                                      </p:cBhvr>
                                      <p:rCtr x="-4727" y="-13079"/>
                                    </p:animMotion>
                                  </p:childTnLst>
                                </p:cTn>
                              </p:par>
                              <p:par>
                                <p:cTn id="616" presetID="10" presetClass="entr" presetSubtype="0" repeatCount="indefinite" fill="hold" grpId="0" nodeType="withEffect">
                                  <p:stCondLst>
                                    <p:cond delay="0"/>
                                  </p:stCondLst>
                                  <p:childTnLst>
                                    <p:set>
                                      <p:cBhvr>
                                        <p:cTn id="617" dur="1" fill="hold">
                                          <p:stCondLst>
                                            <p:cond delay="0"/>
                                          </p:stCondLst>
                                        </p:cTn>
                                        <p:tgtEl>
                                          <p:spTgt spid="121"/>
                                        </p:tgtEl>
                                        <p:attrNameLst>
                                          <p:attrName>style.visibility</p:attrName>
                                        </p:attrNameLst>
                                      </p:cBhvr>
                                      <p:to>
                                        <p:strVal val="visible"/>
                                      </p:to>
                                    </p:set>
                                    <p:animEffect transition="out" filter="fade">
                                      <p:cBhvr additive="base" accumulate="none">
                                        <p:cTn id="618" dur="364" fill="hold">
                                          <p:stCondLst>
                                            <p:cond delay="2545"/>
                                          </p:stCondLst>
                                        </p:cTn>
                                        <p:tgtEl>
                                          <p:spTgt spid="121"/>
                                        </p:tgtEl>
                                      </p:cBhvr>
                                    </p:animEffect>
                                    <p:animEffect transition="in" filter="fade">
                                      <p:cBhvr additive="base" accumulate="none">
                                        <p:cTn id="619" dur="364" fill="hold">
                                          <p:stCondLst>
                                            <p:cond delay="0"/>
                                          </p:stCondLst>
                                        </p:cTn>
                                        <p:tgtEl>
                                          <p:spTgt spid="121"/>
                                        </p:tgtEl>
                                      </p:cBhvr>
                                    </p:animEffect>
                                    <p:set>
                                      <p:cBhvr additive="base" accumulate="none">
                                        <p:cTn id="620" dur="1" fill="hold">
                                          <p:stCondLst>
                                            <p:cond delay="2907"/>
                                          </p:stCondLst>
                                        </p:cTn>
                                        <p:tgtEl>
                                          <p:spTgt spid="121"/>
                                        </p:tgtEl>
                                        <p:attrNameLst>
                                          <p:attrName>style.visibility</p:attrName>
                                        </p:attrNameLst>
                                      </p:cBhvr>
                                      <p:to>
                                        <p:strVal val="hidden"/>
                                      </p:to>
                                    </p:set>
                                    <p:set>
                                      <p:cBhvr additive="base" accumulate="none">
                                        <p:cTn id="621" dur="3345" fill="hold">
                                          <p:stCondLst>
                                            <p:cond delay="0"/>
                                          </p:stCondLst>
                                        </p:cTn>
                                        <p:tgtEl>
                                          <p:spTgt spid="121"/>
                                        </p:tgtEl>
                                        <p:attrNameLst>
                                          <p:attrName/>
                                        </p:attrNameLst>
                                      </p:cBhvr>
                                      <p:to>
                                        <p:strVal val=""/>
                                      </p:to>
                                    </p:set>
                                  </p:childTnLst>
                                </p:cTn>
                              </p:par>
                              <p:par>
                                <p:cTn id="622" presetID="0" presetClass="path" presetSubtype="0" repeatCount="indefinite" fill="hold" grpId="1" nodeType="withEffect">
                                  <p:stCondLst>
                                    <p:cond delay="0"/>
                                  </p:stCondLst>
                                  <p:childTnLst>
                                    <p:animMotion origin="layout" path="M 4.375E-6 4.81481E-6 C 0.1069 -0.07315 0.10586 -0.1625 0.13359 -0.29121 " pathEditMode="relative" rAng="0" ptsTypes="AA">
                                      <p:cBhvr>
                                        <p:cTn id="623" dur="3444" fill="hold"/>
                                        <p:tgtEl>
                                          <p:spTgt spid="121"/>
                                        </p:tgtEl>
                                        <p:attrNameLst>
                                          <p:attrName>ppt_x</p:attrName>
                                          <p:attrName>ppt_y</p:attrName>
                                        </p:attrNameLst>
                                      </p:cBhvr>
                                      <p:rCtr x="6680" y="-14560"/>
                                    </p:animMotion>
                                  </p:childTnLst>
                                </p:cTn>
                              </p:par>
                              <p:par>
                                <p:cTn id="624" presetID="10" presetClass="entr" presetSubtype="0" repeatCount="indefinite" fill="hold" grpId="0" nodeType="withEffect">
                                  <p:stCondLst>
                                    <p:cond delay="0"/>
                                  </p:stCondLst>
                                  <p:childTnLst>
                                    <p:set>
                                      <p:cBhvr>
                                        <p:cTn id="625" dur="1" fill="hold">
                                          <p:stCondLst>
                                            <p:cond delay="0"/>
                                          </p:stCondLst>
                                        </p:cTn>
                                        <p:tgtEl>
                                          <p:spTgt spid="122"/>
                                        </p:tgtEl>
                                        <p:attrNameLst>
                                          <p:attrName>style.visibility</p:attrName>
                                        </p:attrNameLst>
                                      </p:cBhvr>
                                      <p:to>
                                        <p:strVal val="visible"/>
                                      </p:to>
                                    </p:set>
                                    <p:animEffect transition="out" filter="fade">
                                      <p:cBhvr additive="base" accumulate="none">
                                        <p:cTn id="626" dur="277" fill="hold">
                                          <p:stCondLst>
                                            <p:cond delay="1937"/>
                                          </p:stCondLst>
                                        </p:cTn>
                                        <p:tgtEl>
                                          <p:spTgt spid="122"/>
                                        </p:tgtEl>
                                      </p:cBhvr>
                                    </p:animEffect>
                                    <p:animEffect transition="in" filter="fade">
                                      <p:cBhvr additive="base" accumulate="none">
                                        <p:cTn id="627" dur="277" fill="hold">
                                          <p:stCondLst>
                                            <p:cond delay="0"/>
                                          </p:stCondLst>
                                        </p:cTn>
                                        <p:tgtEl>
                                          <p:spTgt spid="122"/>
                                        </p:tgtEl>
                                      </p:cBhvr>
                                    </p:animEffect>
                                    <p:set>
                                      <p:cBhvr additive="base" accumulate="none">
                                        <p:cTn id="628" dur="1" fill="hold">
                                          <p:stCondLst>
                                            <p:cond delay="2213"/>
                                          </p:stCondLst>
                                        </p:cTn>
                                        <p:tgtEl>
                                          <p:spTgt spid="122"/>
                                        </p:tgtEl>
                                        <p:attrNameLst>
                                          <p:attrName>style.visibility</p:attrName>
                                        </p:attrNameLst>
                                      </p:cBhvr>
                                      <p:to>
                                        <p:strVal val="hidden"/>
                                      </p:to>
                                    </p:set>
                                    <p:set>
                                      <p:cBhvr additive="base" accumulate="none">
                                        <p:cTn id="629" dur="2546" fill="hold">
                                          <p:stCondLst>
                                            <p:cond delay="0"/>
                                          </p:stCondLst>
                                        </p:cTn>
                                        <p:tgtEl>
                                          <p:spTgt spid="122"/>
                                        </p:tgtEl>
                                        <p:attrNameLst>
                                          <p:attrName/>
                                        </p:attrNameLst>
                                      </p:cBhvr>
                                      <p:to>
                                        <p:strVal val=""/>
                                      </p:to>
                                    </p:set>
                                  </p:childTnLst>
                                </p:cTn>
                              </p:par>
                              <p:par>
                                <p:cTn id="630" presetID="0" presetClass="path" presetSubtype="0" repeatCount="indefinite" fill="hold" grpId="1" nodeType="withEffect">
                                  <p:stCondLst>
                                    <p:cond delay="0"/>
                                  </p:stCondLst>
                                  <p:childTnLst>
                                    <p:animMotion origin="layout" path="M -8.33333E-7 3.33333E-6 C 0.07604 -0.05301 0.06667 -0.19607 0.09636 -0.33519 " pathEditMode="relative" rAng="0" ptsTypes="AA">
                                      <p:cBhvr>
                                        <p:cTn id="631" dur="3347" fill="hold"/>
                                        <p:tgtEl>
                                          <p:spTgt spid="122"/>
                                        </p:tgtEl>
                                        <p:attrNameLst>
                                          <p:attrName>ppt_x</p:attrName>
                                          <p:attrName>ppt_y</p:attrName>
                                        </p:attrNameLst>
                                      </p:cBhvr>
                                      <p:rCtr x="4818" y="-16759"/>
                                    </p:animMotion>
                                  </p:childTnLst>
                                </p:cTn>
                              </p:par>
                              <p:par>
                                <p:cTn id="632" presetID="10" presetClass="entr" presetSubtype="0" repeatCount="indefinite" fill="hold" grpId="0" nodeType="withEffect">
                                  <p:stCondLst>
                                    <p:cond delay="0"/>
                                  </p:stCondLst>
                                  <p:childTnLst>
                                    <p:set>
                                      <p:cBhvr>
                                        <p:cTn id="633" dur="1" fill="hold">
                                          <p:stCondLst>
                                            <p:cond delay="0"/>
                                          </p:stCondLst>
                                        </p:cTn>
                                        <p:tgtEl>
                                          <p:spTgt spid="123"/>
                                        </p:tgtEl>
                                        <p:attrNameLst>
                                          <p:attrName>style.visibility</p:attrName>
                                        </p:attrNameLst>
                                      </p:cBhvr>
                                      <p:to>
                                        <p:strVal val="visible"/>
                                      </p:to>
                                    </p:set>
                                    <p:animEffect transition="out" filter="fade">
                                      <p:cBhvr additive="base" accumulate="none">
                                        <p:cTn id="634" dur="345" fill="hold">
                                          <p:stCondLst>
                                            <p:cond delay="2417"/>
                                          </p:stCondLst>
                                        </p:cTn>
                                        <p:tgtEl>
                                          <p:spTgt spid="123"/>
                                        </p:tgtEl>
                                      </p:cBhvr>
                                    </p:animEffect>
                                    <p:animEffect transition="in" filter="fade">
                                      <p:cBhvr additive="base" accumulate="none">
                                        <p:cTn id="635" dur="345" fill="hold">
                                          <p:stCondLst>
                                            <p:cond delay="0"/>
                                          </p:stCondLst>
                                        </p:cTn>
                                        <p:tgtEl>
                                          <p:spTgt spid="123"/>
                                        </p:tgtEl>
                                      </p:cBhvr>
                                    </p:animEffect>
                                    <p:set>
                                      <p:cBhvr additive="base" accumulate="none">
                                        <p:cTn id="636" dur="1" fill="hold">
                                          <p:stCondLst>
                                            <p:cond delay="2761"/>
                                          </p:stCondLst>
                                        </p:cTn>
                                        <p:tgtEl>
                                          <p:spTgt spid="123"/>
                                        </p:tgtEl>
                                        <p:attrNameLst>
                                          <p:attrName>style.visibility</p:attrName>
                                        </p:attrNameLst>
                                      </p:cBhvr>
                                      <p:to>
                                        <p:strVal val="hidden"/>
                                      </p:to>
                                    </p:set>
                                    <p:set>
                                      <p:cBhvr additive="base" accumulate="none">
                                        <p:cTn id="637" dur="3177" fill="hold">
                                          <p:stCondLst>
                                            <p:cond delay="0"/>
                                          </p:stCondLst>
                                        </p:cTn>
                                        <p:tgtEl>
                                          <p:spTgt spid="123"/>
                                        </p:tgtEl>
                                        <p:attrNameLst>
                                          <p:attrName/>
                                        </p:attrNameLst>
                                      </p:cBhvr>
                                      <p:to>
                                        <p:strVal val=""/>
                                      </p:to>
                                    </p:set>
                                  </p:childTnLst>
                                </p:cTn>
                              </p:par>
                              <p:par>
                                <p:cTn id="638" presetID="0" presetClass="path" presetSubtype="0" repeatCount="indefinite" fill="hold" grpId="1" nodeType="withEffect">
                                  <p:stCondLst>
                                    <p:cond delay="0"/>
                                  </p:stCondLst>
                                  <p:childTnLst>
                                    <p:animMotion origin="layout" path="M 2.08333E-7 2.96296E-6 C 0.0332 -0.23611 0.0431 -0.23704 0.13763 -0.34769 " pathEditMode="relative" rAng="0" ptsTypes="AA">
                                      <p:cBhvr>
                                        <p:cTn id="639" dur="3510" fill="hold"/>
                                        <p:tgtEl>
                                          <p:spTgt spid="123"/>
                                        </p:tgtEl>
                                        <p:attrNameLst>
                                          <p:attrName>ppt_x</p:attrName>
                                          <p:attrName>ppt_y</p:attrName>
                                        </p:attrNameLst>
                                      </p:cBhvr>
                                      <p:rCtr x="6875" y="-17384"/>
                                    </p:animMotion>
                                  </p:childTnLst>
                                </p:cTn>
                              </p:par>
                              <p:par>
                                <p:cTn id="640" presetID="10" presetClass="entr" presetSubtype="0" repeatCount="indefinite" fill="hold" grpId="0" nodeType="withEffect">
                                  <p:stCondLst>
                                    <p:cond delay="0"/>
                                  </p:stCondLst>
                                  <p:childTnLst>
                                    <p:set>
                                      <p:cBhvr>
                                        <p:cTn id="641" dur="1" fill="hold">
                                          <p:stCondLst>
                                            <p:cond delay="0"/>
                                          </p:stCondLst>
                                        </p:cTn>
                                        <p:tgtEl>
                                          <p:spTgt spid="124"/>
                                        </p:tgtEl>
                                        <p:attrNameLst>
                                          <p:attrName>style.visibility</p:attrName>
                                        </p:attrNameLst>
                                      </p:cBhvr>
                                      <p:to>
                                        <p:strVal val="visible"/>
                                      </p:to>
                                    </p:set>
                                    <p:animEffect transition="out" filter="fade">
                                      <p:cBhvr additive="base" accumulate="none">
                                        <p:cTn id="642" dur="419" fill="hold">
                                          <p:stCondLst>
                                            <p:cond delay="2934"/>
                                          </p:stCondLst>
                                        </p:cTn>
                                        <p:tgtEl>
                                          <p:spTgt spid="124"/>
                                        </p:tgtEl>
                                      </p:cBhvr>
                                    </p:animEffect>
                                    <p:animEffect transition="in" filter="fade">
                                      <p:cBhvr additive="base" accumulate="none">
                                        <p:cTn id="643" dur="419" fill="hold">
                                          <p:stCondLst>
                                            <p:cond delay="0"/>
                                          </p:stCondLst>
                                        </p:cTn>
                                        <p:tgtEl>
                                          <p:spTgt spid="124"/>
                                        </p:tgtEl>
                                      </p:cBhvr>
                                    </p:animEffect>
                                    <p:set>
                                      <p:cBhvr additive="base" accumulate="none">
                                        <p:cTn id="644" dur="1" fill="hold">
                                          <p:stCondLst>
                                            <p:cond delay="3351"/>
                                          </p:stCondLst>
                                        </p:cTn>
                                        <p:tgtEl>
                                          <p:spTgt spid="124"/>
                                        </p:tgtEl>
                                        <p:attrNameLst>
                                          <p:attrName>style.visibility</p:attrName>
                                        </p:attrNameLst>
                                      </p:cBhvr>
                                      <p:to>
                                        <p:strVal val="hidden"/>
                                      </p:to>
                                    </p:set>
                                    <p:set>
                                      <p:cBhvr additive="base" accumulate="none">
                                        <p:cTn id="645" dur="3856" fill="hold">
                                          <p:stCondLst>
                                            <p:cond delay="0"/>
                                          </p:stCondLst>
                                        </p:cTn>
                                        <p:tgtEl>
                                          <p:spTgt spid="124"/>
                                        </p:tgtEl>
                                        <p:attrNameLst>
                                          <p:attrName/>
                                        </p:attrNameLst>
                                      </p:cBhvr>
                                      <p:to>
                                        <p:strVal val=""/>
                                      </p:to>
                                    </p:set>
                                  </p:childTnLst>
                                </p:cTn>
                              </p:par>
                              <p:par>
                                <p:cTn id="646" presetID="0" presetClass="path" presetSubtype="0" repeatCount="indefinite" fill="hold" grpId="1" nodeType="withEffect">
                                  <p:stCondLst>
                                    <p:cond delay="0"/>
                                  </p:stCondLst>
                                  <p:childTnLst>
                                    <p:animMotion origin="layout" path="M 4.16667E-7 1.85185E-6 C 0.00143 -0.15486 -0.16406 -0.17778 -0.12565 -0.34954 " pathEditMode="relative" rAng="0" ptsTypes="AA">
                                      <p:cBhvr>
                                        <p:cTn id="647" dur="2662" fill="hold"/>
                                        <p:tgtEl>
                                          <p:spTgt spid="124"/>
                                        </p:tgtEl>
                                        <p:attrNameLst>
                                          <p:attrName>ppt_x</p:attrName>
                                          <p:attrName>ppt_y</p:attrName>
                                        </p:attrNameLst>
                                      </p:cBhvr>
                                      <p:rCtr x="-6576" y="-17477"/>
                                    </p:animMotion>
                                  </p:childTnLst>
                                </p:cTn>
                              </p:par>
                              <p:par>
                                <p:cTn id="648" presetID="10" presetClass="entr" presetSubtype="0" repeatCount="indefinite" fill="hold" grpId="0" nodeType="withEffect">
                                  <p:stCondLst>
                                    <p:cond delay="0"/>
                                  </p:stCondLst>
                                  <p:childTnLst>
                                    <p:set>
                                      <p:cBhvr>
                                        <p:cTn id="649" dur="1" fill="hold">
                                          <p:stCondLst>
                                            <p:cond delay="0"/>
                                          </p:stCondLst>
                                        </p:cTn>
                                        <p:tgtEl>
                                          <p:spTgt spid="125"/>
                                        </p:tgtEl>
                                        <p:attrNameLst>
                                          <p:attrName>style.visibility</p:attrName>
                                        </p:attrNameLst>
                                      </p:cBhvr>
                                      <p:to>
                                        <p:strVal val="visible"/>
                                      </p:to>
                                    </p:set>
                                    <p:animEffect transition="out" filter="fade">
                                      <p:cBhvr additive="base" accumulate="none">
                                        <p:cTn id="650" dur="426" fill="hold">
                                          <p:stCondLst>
                                            <p:cond delay="2983"/>
                                          </p:stCondLst>
                                        </p:cTn>
                                        <p:tgtEl>
                                          <p:spTgt spid="125"/>
                                        </p:tgtEl>
                                      </p:cBhvr>
                                    </p:animEffect>
                                    <p:animEffect transition="in" filter="fade">
                                      <p:cBhvr additive="base" accumulate="none">
                                        <p:cTn id="651" dur="426" fill="hold">
                                          <p:stCondLst>
                                            <p:cond delay="0"/>
                                          </p:stCondLst>
                                        </p:cTn>
                                        <p:tgtEl>
                                          <p:spTgt spid="125"/>
                                        </p:tgtEl>
                                      </p:cBhvr>
                                    </p:animEffect>
                                    <p:set>
                                      <p:cBhvr additive="base" accumulate="none">
                                        <p:cTn id="652" dur="1" fill="hold">
                                          <p:stCondLst>
                                            <p:cond delay="3408"/>
                                          </p:stCondLst>
                                        </p:cTn>
                                        <p:tgtEl>
                                          <p:spTgt spid="125"/>
                                        </p:tgtEl>
                                        <p:attrNameLst>
                                          <p:attrName>style.visibility</p:attrName>
                                        </p:attrNameLst>
                                      </p:cBhvr>
                                      <p:to>
                                        <p:strVal val="hidden"/>
                                      </p:to>
                                    </p:set>
                                    <p:set>
                                      <p:cBhvr additive="base" accumulate="none">
                                        <p:cTn id="653" dur="3921" fill="hold">
                                          <p:stCondLst>
                                            <p:cond delay="0"/>
                                          </p:stCondLst>
                                        </p:cTn>
                                        <p:tgtEl>
                                          <p:spTgt spid="125"/>
                                        </p:tgtEl>
                                        <p:attrNameLst>
                                          <p:attrName/>
                                        </p:attrNameLst>
                                      </p:cBhvr>
                                      <p:to>
                                        <p:strVal val=""/>
                                      </p:to>
                                    </p:set>
                                  </p:childTnLst>
                                </p:cTn>
                              </p:par>
                              <p:par>
                                <p:cTn id="654" presetID="0" presetClass="path" presetSubtype="0" repeatCount="indefinite" fill="hold" grpId="1" nodeType="withEffect">
                                  <p:stCondLst>
                                    <p:cond delay="0"/>
                                  </p:stCondLst>
                                  <p:childTnLst>
                                    <p:animMotion origin="layout" path="M -0.00013 7.40741E-7 C 0.06471 -0.13542 0.07708 -0.05139 0.13151 -0.18125 " pathEditMode="relative" rAng="0" ptsTypes="AA">
                                      <p:cBhvr>
                                        <p:cTn id="655" dur="2229" fill="hold"/>
                                        <p:tgtEl>
                                          <p:spTgt spid="125"/>
                                        </p:tgtEl>
                                        <p:attrNameLst>
                                          <p:attrName>ppt_x</p:attrName>
                                          <p:attrName>ppt_y</p:attrName>
                                        </p:attrNameLst>
                                      </p:cBhvr>
                                      <p:rCtr x="6576" y="-9074"/>
                                    </p:animMotion>
                                  </p:childTnLst>
                                </p:cTn>
                              </p:par>
                              <p:par>
                                <p:cTn id="656" presetID="10" presetClass="entr" presetSubtype="0" repeatCount="indefinite" fill="hold" grpId="0" nodeType="withEffect">
                                  <p:stCondLst>
                                    <p:cond delay="0"/>
                                  </p:stCondLst>
                                  <p:childTnLst>
                                    <p:set>
                                      <p:cBhvr>
                                        <p:cTn id="657" dur="1" fill="hold">
                                          <p:stCondLst>
                                            <p:cond delay="0"/>
                                          </p:stCondLst>
                                        </p:cTn>
                                        <p:tgtEl>
                                          <p:spTgt spid="126"/>
                                        </p:tgtEl>
                                        <p:attrNameLst>
                                          <p:attrName>style.visibility</p:attrName>
                                        </p:attrNameLst>
                                      </p:cBhvr>
                                      <p:to>
                                        <p:strVal val="visible"/>
                                      </p:to>
                                    </p:set>
                                    <p:animEffect transition="out" filter="fade">
                                      <p:cBhvr additive="base" accumulate="none">
                                        <p:cTn id="658" dur="336" fill="hold">
                                          <p:stCondLst>
                                            <p:cond delay="2355"/>
                                          </p:stCondLst>
                                        </p:cTn>
                                        <p:tgtEl>
                                          <p:spTgt spid="126"/>
                                        </p:tgtEl>
                                      </p:cBhvr>
                                    </p:animEffect>
                                    <p:animEffect transition="in" filter="fade">
                                      <p:cBhvr additive="base" accumulate="none">
                                        <p:cTn id="659" dur="336" fill="hold">
                                          <p:stCondLst>
                                            <p:cond delay="0"/>
                                          </p:stCondLst>
                                        </p:cTn>
                                        <p:tgtEl>
                                          <p:spTgt spid="126"/>
                                        </p:tgtEl>
                                      </p:cBhvr>
                                    </p:animEffect>
                                    <p:set>
                                      <p:cBhvr additive="base" accumulate="none">
                                        <p:cTn id="660" dur="1" fill="hold">
                                          <p:stCondLst>
                                            <p:cond delay="2690"/>
                                          </p:stCondLst>
                                        </p:cTn>
                                        <p:tgtEl>
                                          <p:spTgt spid="126"/>
                                        </p:tgtEl>
                                        <p:attrNameLst>
                                          <p:attrName>style.visibility</p:attrName>
                                        </p:attrNameLst>
                                      </p:cBhvr>
                                      <p:to>
                                        <p:strVal val="hidden"/>
                                      </p:to>
                                    </p:set>
                                    <p:set>
                                      <p:cBhvr additive="base" accumulate="none">
                                        <p:cTn id="661" dur="3095" fill="hold">
                                          <p:stCondLst>
                                            <p:cond delay="0"/>
                                          </p:stCondLst>
                                        </p:cTn>
                                        <p:tgtEl>
                                          <p:spTgt spid="126"/>
                                        </p:tgtEl>
                                        <p:attrNameLst>
                                          <p:attrName/>
                                        </p:attrNameLst>
                                      </p:cBhvr>
                                      <p:to>
                                        <p:strVal val=""/>
                                      </p:to>
                                    </p:set>
                                  </p:childTnLst>
                                </p:cTn>
                              </p:par>
                              <p:par>
                                <p:cTn id="662"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663" dur="3846" fill="hold"/>
                                        <p:tgtEl>
                                          <p:spTgt spid="126"/>
                                        </p:tgtEl>
                                        <p:attrNameLst>
                                          <p:attrName>ppt_x</p:attrName>
                                          <p:attrName>ppt_y</p:attrName>
                                        </p:attrNameLst>
                                      </p:cBhvr>
                                      <p:rCtr x="8138" y="-1852"/>
                                    </p:animMotion>
                                  </p:childTnLst>
                                </p:cTn>
                              </p:par>
                              <p:par>
                                <p:cTn id="664" presetID="10" presetClass="entr" presetSubtype="0" repeatCount="indefinite" fill="hold" grpId="0" nodeType="withEffect">
                                  <p:stCondLst>
                                    <p:cond delay="0"/>
                                  </p:stCondLst>
                                  <p:childTnLst>
                                    <p:set>
                                      <p:cBhvr>
                                        <p:cTn id="665" dur="1" fill="hold">
                                          <p:stCondLst>
                                            <p:cond delay="0"/>
                                          </p:stCondLst>
                                        </p:cTn>
                                        <p:tgtEl>
                                          <p:spTgt spid="127"/>
                                        </p:tgtEl>
                                        <p:attrNameLst>
                                          <p:attrName>style.visibility</p:attrName>
                                        </p:attrNameLst>
                                      </p:cBhvr>
                                      <p:to>
                                        <p:strVal val="visible"/>
                                      </p:to>
                                    </p:set>
                                    <p:animEffect transition="out" filter="fade">
                                      <p:cBhvr additive="base" accumulate="none">
                                        <p:cTn id="666" dur="250" fill="hold">
                                          <p:stCondLst>
                                            <p:cond delay="1750"/>
                                          </p:stCondLst>
                                        </p:cTn>
                                        <p:tgtEl>
                                          <p:spTgt spid="127"/>
                                        </p:tgtEl>
                                      </p:cBhvr>
                                    </p:animEffect>
                                    <p:animEffect transition="in" filter="fade">
                                      <p:cBhvr additive="base" accumulate="none">
                                        <p:cTn id="667" dur="250" fill="hold">
                                          <p:stCondLst>
                                            <p:cond delay="0"/>
                                          </p:stCondLst>
                                        </p:cTn>
                                        <p:tgtEl>
                                          <p:spTgt spid="127"/>
                                        </p:tgtEl>
                                      </p:cBhvr>
                                    </p:animEffect>
                                    <p:set>
                                      <p:cBhvr additive="base" accumulate="none">
                                        <p:cTn id="668" dur="1" fill="hold">
                                          <p:stCondLst>
                                            <p:cond delay="1999"/>
                                          </p:stCondLst>
                                        </p:cTn>
                                        <p:tgtEl>
                                          <p:spTgt spid="127"/>
                                        </p:tgtEl>
                                        <p:attrNameLst>
                                          <p:attrName>style.visibility</p:attrName>
                                        </p:attrNameLst>
                                      </p:cBhvr>
                                      <p:to>
                                        <p:strVal val="hidden"/>
                                      </p:to>
                                    </p:set>
                                    <p:set>
                                      <p:cBhvr additive="base" accumulate="none">
                                        <p:cTn id="669" dur="2300" fill="hold">
                                          <p:stCondLst>
                                            <p:cond delay="0"/>
                                          </p:stCondLst>
                                        </p:cTn>
                                        <p:tgtEl>
                                          <p:spTgt spid="127"/>
                                        </p:tgtEl>
                                        <p:attrNameLst>
                                          <p:attrName/>
                                        </p:attrNameLst>
                                      </p:cBhvr>
                                      <p:to>
                                        <p:strVal val=""/>
                                      </p:to>
                                    </p:set>
                                  </p:childTnLst>
                                </p:cTn>
                              </p:par>
                              <p:par>
                                <p:cTn id="670" presetID="0" presetClass="path" presetSubtype="0" repeatCount="indefinite" fill="hold" grpId="1" nodeType="withEffect">
                                  <p:stCondLst>
                                    <p:cond delay="0"/>
                                  </p:stCondLst>
                                  <p:childTnLst>
                                    <p:animMotion origin="layout" path="M -4.58333E-6 -3.33333E-6 C 0.07123 -0.04398 0.06237 -0.16273 0.09011 -0.27847 " pathEditMode="relative" rAng="0" ptsTypes="AA">
                                      <p:cBhvr>
                                        <p:cTn id="671" dur="2300" fill="hold"/>
                                        <p:tgtEl>
                                          <p:spTgt spid="127"/>
                                        </p:tgtEl>
                                        <p:attrNameLst>
                                          <p:attrName>ppt_x</p:attrName>
                                          <p:attrName>ppt_y</p:attrName>
                                        </p:attrNameLst>
                                      </p:cBhvr>
                                      <p:rCtr x="4505" y="-13935"/>
                                    </p:animMotion>
                                  </p:childTnLst>
                                </p:cTn>
                              </p:par>
                              <p:par>
                                <p:cTn id="672" presetID="10" presetClass="entr" presetSubtype="0" repeatCount="indefinite" fill="hold" grpId="0" nodeType="withEffect">
                                  <p:stCondLst>
                                    <p:cond delay="0"/>
                                  </p:stCondLst>
                                  <p:childTnLst>
                                    <p:set>
                                      <p:cBhvr>
                                        <p:cTn id="673" dur="1" fill="hold">
                                          <p:stCondLst>
                                            <p:cond delay="0"/>
                                          </p:stCondLst>
                                        </p:cTn>
                                        <p:tgtEl>
                                          <p:spTgt spid="128"/>
                                        </p:tgtEl>
                                        <p:attrNameLst>
                                          <p:attrName>style.visibility</p:attrName>
                                        </p:attrNameLst>
                                      </p:cBhvr>
                                      <p:to>
                                        <p:strVal val="visible"/>
                                      </p:to>
                                    </p:set>
                                    <p:animEffect transition="out" filter="fade">
                                      <p:cBhvr additive="base" accumulate="none">
                                        <p:cTn id="674" dur="250" fill="hold">
                                          <p:stCondLst>
                                            <p:cond delay="1750"/>
                                          </p:stCondLst>
                                        </p:cTn>
                                        <p:tgtEl>
                                          <p:spTgt spid="128"/>
                                        </p:tgtEl>
                                      </p:cBhvr>
                                    </p:animEffect>
                                    <p:animEffect transition="in" filter="fade">
                                      <p:cBhvr additive="base" accumulate="none">
                                        <p:cTn id="675" dur="250" fill="hold">
                                          <p:stCondLst>
                                            <p:cond delay="0"/>
                                          </p:stCondLst>
                                        </p:cTn>
                                        <p:tgtEl>
                                          <p:spTgt spid="128"/>
                                        </p:tgtEl>
                                      </p:cBhvr>
                                    </p:animEffect>
                                    <p:set>
                                      <p:cBhvr additive="base" accumulate="none">
                                        <p:cTn id="676" dur="1" fill="hold">
                                          <p:stCondLst>
                                            <p:cond delay="1999"/>
                                          </p:stCondLst>
                                        </p:cTn>
                                        <p:tgtEl>
                                          <p:spTgt spid="128"/>
                                        </p:tgtEl>
                                        <p:attrNameLst>
                                          <p:attrName>style.visibility</p:attrName>
                                        </p:attrNameLst>
                                      </p:cBhvr>
                                      <p:to>
                                        <p:strVal val="hidden"/>
                                      </p:to>
                                    </p:set>
                                    <p:set>
                                      <p:cBhvr additive="base" accumulate="none">
                                        <p:cTn id="677" dur="2300" fill="hold">
                                          <p:stCondLst>
                                            <p:cond delay="0"/>
                                          </p:stCondLst>
                                        </p:cTn>
                                        <p:tgtEl>
                                          <p:spTgt spid="128"/>
                                        </p:tgtEl>
                                        <p:attrNameLst>
                                          <p:attrName/>
                                        </p:attrNameLst>
                                      </p:cBhvr>
                                      <p:to>
                                        <p:strVal val=""/>
                                      </p:to>
                                    </p:set>
                                  </p:childTnLst>
                                </p:cTn>
                              </p:par>
                              <p:par>
                                <p:cTn id="678" presetID="0" presetClass="path" presetSubtype="0" repeatCount="indefinite" fill="hold" grpId="1" nodeType="withEffect">
                                  <p:stCondLst>
                                    <p:cond delay="0"/>
                                  </p:stCondLst>
                                  <p:childTnLst>
                                    <p:animMotion origin="layout" path="M -0.00013 2.96296E-6 C 0.06472 -0.13542 0.07709 -0.05139 0.13151 -0.18125 " pathEditMode="relative" rAng="0" ptsTypes="AA">
                                      <p:cBhvr>
                                        <p:cTn id="679" dur="2300" fill="hold"/>
                                        <p:tgtEl>
                                          <p:spTgt spid="128"/>
                                        </p:tgtEl>
                                        <p:attrNameLst>
                                          <p:attrName>ppt_x</p:attrName>
                                          <p:attrName>ppt_y</p:attrName>
                                        </p:attrNameLst>
                                      </p:cBhvr>
                                      <p:rCtr x="6576" y="-9074"/>
                                    </p:animMotion>
                                  </p:childTnLst>
                                </p:cTn>
                              </p:par>
                              <p:par>
                                <p:cTn id="680" presetID="10" presetClass="entr" presetSubtype="0" repeatCount="indefinite" fill="hold" grpId="0" nodeType="withEffect">
                                  <p:stCondLst>
                                    <p:cond delay="0"/>
                                  </p:stCondLst>
                                  <p:childTnLst>
                                    <p:set>
                                      <p:cBhvr>
                                        <p:cTn id="681" dur="1" fill="hold">
                                          <p:stCondLst>
                                            <p:cond delay="0"/>
                                          </p:stCondLst>
                                        </p:cTn>
                                        <p:tgtEl>
                                          <p:spTgt spid="129"/>
                                        </p:tgtEl>
                                        <p:attrNameLst>
                                          <p:attrName>style.visibility</p:attrName>
                                        </p:attrNameLst>
                                      </p:cBhvr>
                                      <p:to>
                                        <p:strVal val="visible"/>
                                      </p:to>
                                    </p:set>
                                    <p:animEffect transition="out" filter="fade">
                                      <p:cBhvr additive="base" accumulate="none">
                                        <p:cTn id="682" dur="250" fill="hold">
                                          <p:stCondLst>
                                            <p:cond delay="1750"/>
                                          </p:stCondLst>
                                        </p:cTn>
                                        <p:tgtEl>
                                          <p:spTgt spid="129"/>
                                        </p:tgtEl>
                                      </p:cBhvr>
                                    </p:animEffect>
                                    <p:animEffect transition="in" filter="fade">
                                      <p:cBhvr additive="base" accumulate="none">
                                        <p:cTn id="683" dur="250" fill="hold">
                                          <p:stCondLst>
                                            <p:cond delay="0"/>
                                          </p:stCondLst>
                                        </p:cTn>
                                        <p:tgtEl>
                                          <p:spTgt spid="129"/>
                                        </p:tgtEl>
                                      </p:cBhvr>
                                    </p:animEffect>
                                    <p:set>
                                      <p:cBhvr additive="base" accumulate="none">
                                        <p:cTn id="684" dur="1" fill="hold">
                                          <p:stCondLst>
                                            <p:cond delay="1999"/>
                                          </p:stCondLst>
                                        </p:cTn>
                                        <p:tgtEl>
                                          <p:spTgt spid="129"/>
                                        </p:tgtEl>
                                        <p:attrNameLst>
                                          <p:attrName>style.visibility</p:attrName>
                                        </p:attrNameLst>
                                      </p:cBhvr>
                                      <p:to>
                                        <p:strVal val="hidden"/>
                                      </p:to>
                                    </p:set>
                                    <p:set>
                                      <p:cBhvr additive="base" accumulate="none">
                                        <p:cTn id="685" dur="2300" fill="hold">
                                          <p:stCondLst>
                                            <p:cond delay="0"/>
                                          </p:stCondLst>
                                        </p:cTn>
                                        <p:tgtEl>
                                          <p:spTgt spid="129"/>
                                        </p:tgtEl>
                                        <p:attrNameLst>
                                          <p:attrName/>
                                        </p:attrNameLst>
                                      </p:cBhvr>
                                      <p:to>
                                        <p:strVal val=""/>
                                      </p:to>
                                    </p:set>
                                  </p:childTnLst>
                                </p:cTn>
                              </p:par>
                              <p:par>
                                <p:cTn id="686"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687" dur="2300" fill="hold"/>
                                        <p:tgtEl>
                                          <p:spTgt spid="129"/>
                                        </p:tgtEl>
                                        <p:attrNameLst>
                                          <p:attrName>ppt_x</p:attrName>
                                          <p:attrName>ppt_y</p:attrName>
                                        </p:attrNameLst>
                                      </p:cBhvr>
                                      <p:rCtr x="8138" y="-1852"/>
                                    </p:animMotion>
                                  </p:childTnLst>
                                </p:cTn>
                              </p:par>
                              <p:par>
                                <p:cTn id="688" presetID="10" presetClass="entr" presetSubtype="0" repeatCount="indefinite" fill="hold" grpId="0" nodeType="withEffect">
                                  <p:stCondLst>
                                    <p:cond delay="0"/>
                                  </p:stCondLst>
                                  <p:childTnLst>
                                    <p:set>
                                      <p:cBhvr>
                                        <p:cTn id="689" dur="1" fill="hold">
                                          <p:stCondLst>
                                            <p:cond delay="0"/>
                                          </p:stCondLst>
                                        </p:cTn>
                                        <p:tgtEl>
                                          <p:spTgt spid="130"/>
                                        </p:tgtEl>
                                        <p:attrNameLst>
                                          <p:attrName>style.visibility</p:attrName>
                                        </p:attrNameLst>
                                      </p:cBhvr>
                                      <p:to>
                                        <p:strVal val="visible"/>
                                      </p:to>
                                    </p:set>
                                    <p:animEffect transition="out" filter="fade">
                                      <p:cBhvr additive="base" accumulate="none">
                                        <p:cTn id="690" dur="250" fill="hold">
                                          <p:stCondLst>
                                            <p:cond delay="1750"/>
                                          </p:stCondLst>
                                        </p:cTn>
                                        <p:tgtEl>
                                          <p:spTgt spid="130"/>
                                        </p:tgtEl>
                                      </p:cBhvr>
                                    </p:animEffect>
                                    <p:animEffect transition="in" filter="fade">
                                      <p:cBhvr additive="base" accumulate="none">
                                        <p:cTn id="691" dur="250" fill="hold">
                                          <p:stCondLst>
                                            <p:cond delay="0"/>
                                          </p:stCondLst>
                                        </p:cTn>
                                        <p:tgtEl>
                                          <p:spTgt spid="130"/>
                                        </p:tgtEl>
                                      </p:cBhvr>
                                    </p:animEffect>
                                    <p:set>
                                      <p:cBhvr additive="base" accumulate="none">
                                        <p:cTn id="692" dur="1" fill="hold">
                                          <p:stCondLst>
                                            <p:cond delay="1999"/>
                                          </p:stCondLst>
                                        </p:cTn>
                                        <p:tgtEl>
                                          <p:spTgt spid="130"/>
                                        </p:tgtEl>
                                        <p:attrNameLst>
                                          <p:attrName>style.visibility</p:attrName>
                                        </p:attrNameLst>
                                      </p:cBhvr>
                                      <p:to>
                                        <p:strVal val="hidden"/>
                                      </p:to>
                                    </p:set>
                                    <p:set>
                                      <p:cBhvr additive="base" accumulate="none">
                                        <p:cTn id="693" dur="2300" fill="hold">
                                          <p:stCondLst>
                                            <p:cond delay="0"/>
                                          </p:stCondLst>
                                        </p:cTn>
                                        <p:tgtEl>
                                          <p:spTgt spid="130"/>
                                        </p:tgtEl>
                                        <p:attrNameLst>
                                          <p:attrName/>
                                        </p:attrNameLst>
                                      </p:cBhvr>
                                      <p:to>
                                        <p:strVal val=""/>
                                      </p:to>
                                    </p:set>
                                  </p:childTnLst>
                                </p:cTn>
                              </p:par>
                              <p:par>
                                <p:cTn id="694" presetID="0" presetClass="path" presetSubtype="0" repeatCount="indefinite" fill="hold" grpId="1" nodeType="withEffect">
                                  <p:stCondLst>
                                    <p:cond delay="0"/>
                                  </p:stCondLst>
                                  <p:childTnLst>
                                    <p:animMotion origin="layout" path="M 4.79167E-6 -2.22222E-6 C 0.00377 -0.22477 0.1539 -0.14305 0.13372 -0.2912 " pathEditMode="relative" rAng="0" ptsTypes="AA">
                                      <p:cBhvr>
                                        <p:cTn id="695" dur="2300" fill="hold"/>
                                        <p:tgtEl>
                                          <p:spTgt spid="130"/>
                                        </p:tgtEl>
                                        <p:attrNameLst>
                                          <p:attrName>ppt_x</p:attrName>
                                          <p:attrName>ppt_y</p:attrName>
                                        </p:attrNameLst>
                                      </p:cBhvr>
                                      <p:rCtr x="6771" y="-14560"/>
                                    </p:animMotion>
                                  </p:childTnLst>
                                </p:cTn>
                              </p:par>
                              <p:par>
                                <p:cTn id="696" presetID="10" presetClass="entr" presetSubtype="0" repeatCount="indefinite" fill="hold" grpId="0" nodeType="withEffect">
                                  <p:stCondLst>
                                    <p:cond delay="0"/>
                                  </p:stCondLst>
                                  <p:childTnLst>
                                    <p:set>
                                      <p:cBhvr>
                                        <p:cTn id="697" dur="1" fill="hold">
                                          <p:stCondLst>
                                            <p:cond delay="0"/>
                                          </p:stCondLst>
                                        </p:cTn>
                                        <p:tgtEl>
                                          <p:spTgt spid="131"/>
                                        </p:tgtEl>
                                        <p:attrNameLst>
                                          <p:attrName>style.visibility</p:attrName>
                                        </p:attrNameLst>
                                      </p:cBhvr>
                                      <p:to>
                                        <p:strVal val="visible"/>
                                      </p:to>
                                    </p:set>
                                    <p:animEffect transition="out" filter="fade">
                                      <p:cBhvr additive="base" accumulate="none">
                                        <p:cTn id="698" dur="250" fill="hold">
                                          <p:stCondLst>
                                            <p:cond delay="1750"/>
                                          </p:stCondLst>
                                        </p:cTn>
                                        <p:tgtEl>
                                          <p:spTgt spid="131"/>
                                        </p:tgtEl>
                                      </p:cBhvr>
                                    </p:animEffect>
                                    <p:animEffect transition="in" filter="fade">
                                      <p:cBhvr additive="base" accumulate="none">
                                        <p:cTn id="699" dur="250" fill="hold">
                                          <p:stCondLst>
                                            <p:cond delay="0"/>
                                          </p:stCondLst>
                                        </p:cTn>
                                        <p:tgtEl>
                                          <p:spTgt spid="131"/>
                                        </p:tgtEl>
                                      </p:cBhvr>
                                    </p:animEffect>
                                    <p:set>
                                      <p:cBhvr additive="base" accumulate="none">
                                        <p:cTn id="700" dur="1" fill="hold">
                                          <p:stCondLst>
                                            <p:cond delay="1999"/>
                                          </p:stCondLst>
                                        </p:cTn>
                                        <p:tgtEl>
                                          <p:spTgt spid="131"/>
                                        </p:tgtEl>
                                        <p:attrNameLst>
                                          <p:attrName>style.visibility</p:attrName>
                                        </p:attrNameLst>
                                      </p:cBhvr>
                                      <p:to>
                                        <p:strVal val="hidden"/>
                                      </p:to>
                                    </p:set>
                                    <p:set>
                                      <p:cBhvr additive="base" accumulate="none">
                                        <p:cTn id="701" dur="2300" fill="hold">
                                          <p:stCondLst>
                                            <p:cond delay="0"/>
                                          </p:stCondLst>
                                        </p:cTn>
                                        <p:tgtEl>
                                          <p:spTgt spid="131"/>
                                        </p:tgtEl>
                                        <p:attrNameLst>
                                          <p:attrName/>
                                        </p:attrNameLst>
                                      </p:cBhvr>
                                      <p:to>
                                        <p:strVal val=""/>
                                      </p:to>
                                    </p:set>
                                  </p:childTnLst>
                                </p:cTn>
                              </p:par>
                              <p:par>
                                <p:cTn id="702" presetID="0" presetClass="path" presetSubtype="0" repeatCount="indefinite" fill="hold" grpId="1" nodeType="withEffect">
                                  <p:stCondLst>
                                    <p:cond delay="0"/>
                                  </p:stCondLst>
                                  <p:childTnLst>
                                    <p:animMotion origin="layout" path="M 4.375E-6 -3.33333E-6 C 0.03229 -0.19768 0.04192 -0.19838 0.13359 -0.2912 " pathEditMode="relative" rAng="0" ptsTypes="AA">
                                      <p:cBhvr>
                                        <p:cTn id="703" dur="2300" fill="hold"/>
                                        <p:tgtEl>
                                          <p:spTgt spid="131"/>
                                        </p:tgtEl>
                                        <p:attrNameLst>
                                          <p:attrName>ppt_x</p:attrName>
                                          <p:attrName>ppt_y</p:attrName>
                                        </p:attrNameLst>
                                      </p:cBhvr>
                                      <p:rCtr x="6680" y="-14560"/>
                                    </p:animMotion>
                                  </p:childTnLst>
                                </p:cTn>
                              </p:par>
                              <p:par>
                                <p:cTn id="704" presetID="10" presetClass="entr" presetSubtype="0" repeatCount="indefinite" fill="hold" grpId="0" nodeType="withEffect">
                                  <p:stCondLst>
                                    <p:cond delay="0"/>
                                  </p:stCondLst>
                                  <p:childTnLst>
                                    <p:set>
                                      <p:cBhvr>
                                        <p:cTn id="705" dur="1" fill="hold">
                                          <p:stCondLst>
                                            <p:cond delay="0"/>
                                          </p:stCondLst>
                                        </p:cTn>
                                        <p:tgtEl>
                                          <p:spTgt spid="132"/>
                                        </p:tgtEl>
                                        <p:attrNameLst>
                                          <p:attrName>style.visibility</p:attrName>
                                        </p:attrNameLst>
                                      </p:cBhvr>
                                      <p:to>
                                        <p:strVal val="visible"/>
                                      </p:to>
                                    </p:set>
                                    <p:animEffect transition="out" filter="fade">
                                      <p:cBhvr additive="base" accumulate="none">
                                        <p:cTn id="706" dur="250" fill="hold">
                                          <p:stCondLst>
                                            <p:cond delay="1750"/>
                                          </p:stCondLst>
                                        </p:cTn>
                                        <p:tgtEl>
                                          <p:spTgt spid="132"/>
                                        </p:tgtEl>
                                      </p:cBhvr>
                                    </p:animEffect>
                                    <p:animEffect transition="in" filter="fade">
                                      <p:cBhvr additive="base" accumulate="none">
                                        <p:cTn id="707" dur="250" fill="hold">
                                          <p:stCondLst>
                                            <p:cond delay="0"/>
                                          </p:stCondLst>
                                        </p:cTn>
                                        <p:tgtEl>
                                          <p:spTgt spid="132"/>
                                        </p:tgtEl>
                                      </p:cBhvr>
                                    </p:animEffect>
                                    <p:set>
                                      <p:cBhvr additive="base" accumulate="none">
                                        <p:cTn id="708" dur="1" fill="hold">
                                          <p:stCondLst>
                                            <p:cond delay="1999"/>
                                          </p:stCondLst>
                                        </p:cTn>
                                        <p:tgtEl>
                                          <p:spTgt spid="132"/>
                                        </p:tgtEl>
                                        <p:attrNameLst>
                                          <p:attrName>style.visibility</p:attrName>
                                        </p:attrNameLst>
                                      </p:cBhvr>
                                      <p:to>
                                        <p:strVal val="hidden"/>
                                      </p:to>
                                    </p:set>
                                    <p:set>
                                      <p:cBhvr additive="base" accumulate="none">
                                        <p:cTn id="709" dur="2300" fill="hold">
                                          <p:stCondLst>
                                            <p:cond delay="0"/>
                                          </p:stCondLst>
                                        </p:cTn>
                                        <p:tgtEl>
                                          <p:spTgt spid="132"/>
                                        </p:tgtEl>
                                        <p:attrNameLst>
                                          <p:attrName/>
                                        </p:attrNameLst>
                                      </p:cBhvr>
                                      <p:to>
                                        <p:strVal val=""/>
                                      </p:to>
                                    </p:set>
                                  </p:childTnLst>
                                </p:cTn>
                              </p:par>
                              <p:par>
                                <p:cTn id="710" presetID="0" presetClass="path" presetSubtype="0" repeatCount="indefinite" fill="hold" grpId="1" nodeType="withEffect">
                                  <p:stCondLst>
                                    <p:cond delay="0"/>
                                  </p:stCondLst>
                                  <p:childTnLst>
                                    <p:animMotion origin="layout" path="M -4.79167E-6 3.7037E-7 C 0.00105 -0.11574 -0.11796 -0.13287 -0.09036 -0.26157 " pathEditMode="relative" rAng="0" ptsTypes="AA">
                                      <p:cBhvr>
                                        <p:cTn id="711" dur="2300" fill="hold"/>
                                        <p:tgtEl>
                                          <p:spTgt spid="132"/>
                                        </p:tgtEl>
                                        <p:attrNameLst>
                                          <p:attrName>ppt_x</p:attrName>
                                          <p:attrName>ppt_y</p:attrName>
                                        </p:attrNameLst>
                                      </p:cBhvr>
                                      <p:rCtr x="-4727" y="-13079"/>
                                    </p:animMotion>
                                  </p:childTnLst>
                                </p:cTn>
                              </p:par>
                              <p:par>
                                <p:cTn id="712" presetID="6" presetClass="emph" presetSubtype="0" repeatCount="indefinite" decel="100000" autoRev="1" fill="hold" grpId="0" nodeType="withEffect">
                                  <p:stCondLst>
                                    <p:cond delay="0"/>
                                  </p:stCondLst>
                                  <p:childTnLst>
                                    <p:animScale>
                                      <p:cBhvr>
                                        <p:cTn id="713" dur="1250" fill="hold"/>
                                        <p:tgtEl>
                                          <p:spTgt spid="134"/>
                                        </p:tgtEl>
                                      </p:cBhvr>
                                      <p:by x="150000" y="150000"/>
                                    </p:animScale>
                                  </p:childTnLst>
                                </p:cTn>
                              </p:par>
                              <p:par>
                                <p:cTn id="714" presetID="35" presetClass="path" presetSubtype="0" fill="hold" grpId="1" nodeType="withEffect">
                                  <p:stCondLst>
                                    <p:cond delay="0"/>
                                  </p:stCondLst>
                                  <p:childTnLst>
                                    <p:animMotion origin="layout" path="M -3.95833E-6 -1.48148E-6 L 0.19597 -1.48148E-6 " pathEditMode="relative" rAng="0" ptsTypes="AA">
                                      <p:cBhvr>
                                        <p:cTn id="715" dur="7000" fill="hold"/>
                                        <p:tgtEl>
                                          <p:spTgt spid="134"/>
                                        </p:tgtEl>
                                        <p:attrNameLst>
                                          <p:attrName>ppt_x</p:attrName>
                                          <p:attrName>ppt_y</p:attrName>
                                        </p:attrNameLst>
                                      </p:cBhvr>
                                      <p:rCtr x="9792" y="0"/>
                                    </p:animMotion>
                                  </p:childTnLst>
                                </p:cTn>
                              </p:par>
                              <p:par>
                                <p:cTn id="716" presetID="35" presetClass="path" presetSubtype="0" fill="hold" grpId="0" nodeType="withEffect">
                                  <p:stCondLst>
                                    <p:cond delay="0"/>
                                  </p:stCondLst>
                                  <p:childTnLst>
                                    <p:animMotion origin="layout" path="M 4.16667E-7 -4.81481E-6 L 0.19518 -4.81481E-6 " pathEditMode="relative" rAng="0" ptsTypes="AA">
                                      <p:cBhvr>
                                        <p:cTn id="717" dur="7000" fill="hold"/>
                                        <p:tgtEl>
                                          <p:spTgt spid="133"/>
                                        </p:tgtEl>
                                        <p:attrNameLst>
                                          <p:attrName>ppt_x</p:attrName>
                                          <p:attrName>ppt_y</p:attrName>
                                        </p:attrNameLst>
                                      </p:cBhvr>
                                      <p:rCtr x="9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1" grpId="0" animBg="1"/>
      <p:bldP spid="231" grpId="1" animBg="1"/>
      <p:bldP spid="231" grpId="2" animBg="1"/>
      <p:bldP spid="231" grpId="3" animBg="1"/>
      <p:bldP spid="181" grpId="0" animBg="1"/>
      <p:bldP spid="181" grpId="1" animBg="1"/>
      <p:bldP spid="182" grpId="0" animBg="1"/>
      <p:bldP spid="184" grpId="0" animBg="1"/>
      <p:bldP spid="186" grpId="0" animBg="1"/>
      <p:bldP spid="188" grpId="0" animBg="1"/>
      <p:bldP spid="190" grpId="0" animBg="1"/>
      <p:bldP spid="194" grpId="0" animBg="1"/>
      <p:bldP spid="196" grpId="0" animBg="1"/>
      <p:bldP spid="198" grpId="0" animBg="1"/>
      <p:bldP spid="203" grpId="0" animBg="1"/>
      <p:bldP spid="205" grpId="0" animBg="1"/>
      <p:bldP spid="206" grpId="0" animBg="1"/>
      <p:bldP spid="208" grpId="0" animBg="1"/>
      <p:bldP spid="209" grpId="0" animBg="1"/>
      <p:bldP spid="210" grpId="0" animBg="1"/>
      <p:bldP spid="211" grpId="0" animBg="1"/>
      <p:bldP spid="212" grpId="0" animBg="1"/>
      <p:bldP spid="213" grpId="0" animBg="1"/>
      <p:bldP spid="217" grpId="0" animBg="1"/>
      <p:bldP spid="218" grpId="0" animBg="1"/>
      <p:bldP spid="219" grpId="0" animBg="1"/>
      <p:bldP spid="227" grpId="0"/>
      <p:bldP spid="228" grpId="0"/>
      <p:bldP spid="229" grpId="0"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4" grpId="0" animBg="1"/>
      <p:bldP spid="13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需求项目计划</a:t>
            </a:r>
            <a:endParaRPr lang="en-US" altLang="zh-CN" dirty="0">
              <a:solidFill>
                <a:schemeClr val="accent1"/>
              </a:solidFill>
              <a:latin typeface="+mn-lt"/>
              <a:ea typeface="+mn-ea"/>
              <a:cs typeface="+mn-ea"/>
              <a:sym typeface="+mn-lt"/>
            </a:endParaRPr>
          </a:p>
        </p:txBody>
      </p:sp>
      <p:pic>
        <p:nvPicPr>
          <p:cNvPr id="4" name="图片 3">
            <a:extLst>
              <a:ext uri="{FF2B5EF4-FFF2-40B4-BE49-F238E27FC236}">
                <a16:creationId xmlns:a16="http://schemas.microsoft.com/office/drawing/2014/main" id="{2FDA3093-6AB2-16E0-8DA3-97B9D1975C76}"/>
              </a:ext>
            </a:extLst>
          </p:cNvPr>
          <p:cNvPicPr>
            <a:picLocks noChangeAspect="1"/>
          </p:cNvPicPr>
          <p:nvPr/>
        </p:nvPicPr>
        <p:blipFill>
          <a:blip r:embed="rId2"/>
          <a:stretch>
            <a:fillRect/>
          </a:stretch>
        </p:blipFill>
        <p:spPr>
          <a:xfrm>
            <a:off x="4788001" y="634489"/>
            <a:ext cx="6898102" cy="5962254"/>
          </a:xfrm>
          <a:prstGeom prst="rect">
            <a:avLst/>
          </a:prstGeom>
        </p:spPr>
      </p:pic>
      <p:sp>
        <p:nvSpPr>
          <p:cNvPr id="5" name="文本框 4">
            <a:extLst>
              <a:ext uri="{FF2B5EF4-FFF2-40B4-BE49-F238E27FC236}">
                <a16:creationId xmlns:a16="http://schemas.microsoft.com/office/drawing/2014/main" id="{DBE91487-452D-CD29-9CB3-97592293B583}"/>
              </a:ext>
            </a:extLst>
          </p:cNvPr>
          <p:cNvSpPr txBox="1"/>
          <p:nvPr/>
        </p:nvSpPr>
        <p:spPr>
          <a:xfrm>
            <a:off x="793102" y="970384"/>
            <a:ext cx="3247053" cy="1477328"/>
          </a:xfrm>
          <a:prstGeom prst="rect">
            <a:avLst/>
          </a:prstGeom>
          <a:noFill/>
        </p:spPr>
        <p:txBody>
          <a:bodyPr wrap="square" rtlCol="0">
            <a:spAutoFit/>
          </a:bodyPr>
          <a:lstStyle/>
          <a:p>
            <a:r>
              <a:rPr lang="zh-CN" altLang="en-US" dirty="0"/>
              <a:t>这个需求工程项目计划中</a:t>
            </a:r>
            <a:r>
              <a:rPr lang="en-US" altLang="zh-CN" dirty="0"/>
              <a:t>WBS</a:t>
            </a:r>
            <a:r>
              <a:rPr lang="zh-CN" altLang="en-US" dirty="0"/>
              <a:t>和甘特图是没有完全放进去的，因为这两个图实在太大了，所以没有完整的放进去，如果想看原件的可以提出来。</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05</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232419" y="4076588"/>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zh-CN" sz="3200" dirty="0">
                <a:effectLst/>
                <a:ea typeface="等线" panose="02010600030101010101" pitchFamily="2" charset="-122"/>
                <a:cs typeface="Times New Roman" panose="02020603050405020304" pitchFamily="18" charset="0"/>
              </a:rPr>
              <a:t>项目会议，并有会议记录</a:t>
            </a:r>
            <a:endParaRPr lang="zh-CN" altLang="en-US" sz="2000" dirty="0"/>
          </a:p>
        </p:txBody>
      </p:sp>
    </p:spTree>
    <p:extLst>
      <p:ext uri="{BB962C8B-B14F-4D97-AF65-F5344CB8AC3E}">
        <p14:creationId xmlns:p14="http://schemas.microsoft.com/office/powerpoint/2010/main" val="329676227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项目会议和会议记录</a:t>
            </a:r>
            <a:endParaRPr lang="en-US" altLang="zh-CN" dirty="0">
              <a:solidFill>
                <a:schemeClr val="accent1"/>
              </a:solidFill>
              <a:latin typeface="+mn-lt"/>
              <a:ea typeface="+mn-ea"/>
              <a:cs typeface="+mn-ea"/>
              <a:sym typeface="+mn-lt"/>
            </a:endParaRPr>
          </a:p>
        </p:txBody>
      </p:sp>
      <p:pic>
        <p:nvPicPr>
          <p:cNvPr id="4" name="图片 3">
            <a:extLst>
              <a:ext uri="{FF2B5EF4-FFF2-40B4-BE49-F238E27FC236}">
                <a16:creationId xmlns:a16="http://schemas.microsoft.com/office/drawing/2014/main" id="{0101B254-8D55-64FD-EA64-FEE16D568A45}"/>
              </a:ext>
            </a:extLst>
          </p:cNvPr>
          <p:cNvPicPr>
            <a:picLocks noChangeAspect="1"/>
          </p:cNvPicPr>
          <p:nvPr/>
        </p:nvPicPr>
        <p:blipFill>
          <a:blip r:embed="rId2"/>
          <a:stretch>
            <a:fillRect/>
          </a:stretch>
        </p:blipFill>
        <p:spPr>
          <a:xfrm>
            <a:off x="779462" y="1005374"/>
            <a:ext cx="3114675" cy="5067300"/>
          </a:xfrm>
          <a:prstGeom prst="rect">
            <a:avLst/>
          </a:prstGeom>
        </p:spPr>
      </p:pic>
      <p:pic>
        <p:nvPicPr>
          <p:cNvPr id="6" name="图片 5">
            <a:extLst>
              <a:ext uri="{FF2B5EF4-FFF2-40B4-BE49-F238E27FC236}">
                <a16:creationId xmlns:a16="http://schemas.microsoft.com/office/drawing/2014/main" id="{453FC554-60F8-3460-41DF-27CFC32FC57C}"/>
              </a:ext>
            </a:extLst>
          </p:cNvPr>
          <p:cNvPicPr>
            <a:picLocks noChangeAspect="1"/>
          </p:cNvPicPr>
          <p:nvPr/>
        </p:nvPicPr>
        <p:blipFill>
          <a:blip r:embed="rId3"/>
          <a:stretch>
            <a:fillRect/>
          </a:stretch>
        </p:blipFill>
        <p:spPr>
          <a:xfrm>
            <a:off x="4549547" y="1607595"/>
            <a:ext cx="2914650" cy="476250"/>
          </a:xfrm>
          <a:prstGeom prst="rect">
            <a:avLst/>
          </a:prstGeom>
        </p:spPr>
      </p:pic>
      <p:pic>
        <p:nvPicPr>
          <p:cNvPr id="10" name="图片 9">
            <a:extLst>
              <a:ext uri="{FF2B5EF4-FFF2-40B4-BE49-F238E27FC236}">
                <a16:creationId xmlns:a16="http://schemas.microsoft.com/office/drawing/2014/main" id="{C63C453C-ECCC-AA71-D8E0-113F627AC933}"/>
              </a:ext>
            </a:extLst>
          </p:cNvPr>
          <p:cNvPicPr>
            <a:picLocks noChangeAspect="1"/>
          </p:cNvPicPr>
          <p:nvPr/>
        </p:nvPicPr>
        <p:blipFill>
          <a:blip r:embed="rId4"/>
          <a:stretch>
            <a:fillRect/>
          </a:stretch>
        </p:blipFill>
        <p:spPr>
          <a:xfrm>
            <a:off x="4745490" y="2094723"/>
            <a:ext cx="2047875" cy="457200"/>
          </a:xfrm>
          <a:prstGeom prst="rect">
            <a:avLst/>
          </a:prstGeom>
        </p:spPr>
      </p:pic>
      <p:sp>
        <p:nvSpPr>
          <p:cNvPr id="11" name="文本框 10">
            <a:extLst>
              <a:ext uri="{FF2B5EF4-FFF2-40B4-BE49-F238E27FC236}">
                <a16:creationId xmlns:a16="http://schemas.microsoft.com/office/drawing/2014/main" id="{4EE858C0-D1BD-F929-12D1-7FDA9A27B1E1}"/>
              </a:ext>
            </a:extLst>
          </p:cNvPr>
          <p:cNvSpPr txBox="1"/>
          <p:nvPr/>
        </p:nvSpPr>
        <p:spPr>
          <a:xfrm>
            <a:off x="7860165" y="961645"/>
            <a:ext cx="3114675" cy="1477328"/>
          </a:xfrm>
          <a:prstGeom prst="rect">
            <a:avLst/>
          </a:prstGeom>
          <a:noFill/>
        </p:spPr>
        <p:txBody>
          <a:bodyPr wrap="square" rtlCol="0">
            <a:spAutoFit/>
          </a:bodyPr>
          <a:lstStyle/>
          <a:p>
            <a:r>
              <a:rPr lang="zh-CN" altLang="en-US" dirty="0"/>
              <a:t>这里包括例会，</a:t>
            </a:r>
            <a:r>
              <a:rPr lang="en-US" altLang="zh-CN" dirty="0"/>
              <a:t>JAD</a:t>
            </a:r>
            <a:r>
              <a:rPr lang="zh-CN" altLang="en-US" dirty="0"/>
              <a:t>会议，与各个用户代表讨论需求的会议，</a:t>
            </a:r>
            <a:r>
              <a:rPr lang="en-US" altLang="zh-CN" dirty="0"/>
              <a:t>CCB</a:t>
            </a:r>
            <a:r>
              <a:rPr lang="zh-CN" altLang="en-US" dirty="0"/>
              <a:t>会议，还要一些组内评审会议。这里展示一个比较关键的</a:t>
            </a:r>
            <a:r>
              <a:rPr lang="en-US" altLang="zh-CN" dirty="0"/>
              <a:t>JAD</a:t>
            </a:r>
            <a:r>
              <a:rPr lang="zh-CN" altLang="en-US" dirty="0"/>
              <a:t>会议</a:t>
            </a:r>
          </a:p>
        </p:txBody>
      </p:sp>
      <p:pic>
        <p:nvPicPr>
          <p:cNvPr id="13" name="图片 12">
            <a:extLst>
              <a:ext uri="{FF2B5EF4-FFF2-40B4-BE49-F238E27FC236}">
                <a16:creationId xmlns:a16="http://schemas.microsoft.com/office/drawing/2014/main" id="{BB83E839-DCD4-3456-B029-099472DCE135}"/>
              </a:ext>
            </a:extLst>
          </p:cNvPr>
          <p:cNvPicPr>
            <a:picLocks noChangeAspect="1"/>
          </p:cNvPicPr>
          <p:nvPr/>
        </p:nvPicPr>
        <p:blipFill>
          <a:blip r:embed="rId5"/>
          <a:stretch>
            <a:fillRect/>
          </a:stretch>
        </p:blipFill>
        <p:spPr>
          <a:xfrm>
            <a:off x="4783590" y="1108983"/>
            <a:ext cx="3076575" cy="285750"/>
          </a:xfrm>
          <a:prstGeom prst="rect">
            <a:avLst/>
          </a:prstGeom>
        </p:spPr>
      </p:pic>
      <p:pic>
        <p:nvPicPr>
          <p:cNvPr id="15" name="图片 14">
            <a:extLst>
              <a:ext uri="{FF2B5EF4-FFF2-40B4-BE49-F238E27FC236}">
                <a16:creationId xmlns:a16="http://schemas.microsoft.com/office/drawing/2014/main" id="{5CFFE9E9-0AF0-2D3B-8D58-86808B9C787B}"/>
              </a:ext>
            </a:extLst>
          </p:cNvPr>
          <p:cNvPicPr>
            <a:picLocks noChangeAspect="1"/>
          </p:cNvPicPr>
          <p:nvPr/>
        </p:nvPicPr>
        <p:blipFill>
          <a:blip r:embed="rId6"/>
          <a:stretch>
            <a:fillRect/>
          </a:stretch>
        </p:blipFill>
        <p:spPr>
          <a:xfrm>
            <a:off x="5422932" y="2438973"/>
            <a:ext cx="5092668" cy="4257152"/>
          </a:xfrm>
          <a:prstGeom prst="rect">
            <a:avLst/>
          </a:prstGeom>
        </p:spPr>
      </p:pic>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06</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232419" y="4076588"/>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各个里程碑内部的评审记录</a:t>
            </a:r>
            <a:endParaRPr lang="zh-CN" altLang="en-US" sz="2000" dirty="0"/>
          </a:p>
        </p:txBody>
      </p:sp>
    </p:spTree>
    <p:extLst>
      <p:ext uri="{BB962C8B-B14F-4D97-AF65-F5344CB8AC3E}">
        <p14:creationId xmlns:p14="http://schemas.microsoft.com/office/powerpoint/2010/main" val="2331617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3F2F4C-81C1-9714-260A-D31978F66794}"/>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评审记录</a:t>
            </a:r>
            <a:endParaRPr lang="en-US" altLang="zh-CN" dirty="0">
              <a:solidFill>
                <a:schemeClr val="accent1"/>
              </a:solidFill>
              <a:latin typeface="+mn-lt"/>
              <a:ea typeface="+mn-ea"/>
              <a:cs typeface="+mn-ea"/>
              <a:sym typeface="+mn-lt"/>
            </a:endParaRPr>
          </a:p>
        </p:txBody>
      </p:sp>
      <p:pic>
        <p:nvPicPr>
          <p:cNvPr id="4" name="图片 3">
            <a:extLst>
              <a:ext uri="{FF2B5EF4-FFF2-40B4-BE49-F238E27FC236}">
                <a16:creationId xmlns:a16="http://schemas.microsoft.com/office/drawing/2014/main" id="{22F48AC7-54B9-0816-596D-1BC1361B63B9}"/>
              </a:ext>
            </a:extLst>
          </p:cNvPr>
          <p:cNvPicPr>
            <a:picLocks noChangeAspect="1"/>
          </p:cNvPicPr>
          <p:nvPr/>
        </p:nvPicPr>
        <p:blipFill>
          <a:blip r:embed="rId2"/>
          <a:stretch>
            <a:fillRect/>
          </a:stretch>
        </p:blipFill>
        <p:spPr>
          <a:xfrm>
            <a:off x="182239" y="1026367"/>
            <a:ext cx="6916646" cy="4980295"/>
          </a:xfrm>
          <a:prstGeom prst="rect">
            <a:avLst/>
          </a:prstGeom>
        </p:spPr>
      </p:pic>
      <p:pic>
        <p:nvPicPr>
          <p:cNvPr id="6" name="图片 5">
            <a:extLst>
              <a:ext uri="{FF2B5EF4-FFF2-40B4-BE49-F238E27FC236}">
                <a16:creationId xmlns:a16="http://schemas.microsoft.com/office/drawing/2014/main" id="{D2C6ABCF-6DC0-19A0-3BF5-F984D473DE0D}"/>
              </a:ext>
            </a:extLst>
          </p:cNvPr>
          <p:cNvPicPr>
            <a:picLocks noChangeAspect="1"/>
          </p:cNvPicPr>
          <p:nvPr/>
        </p:nvPicPr>
        <p:blipFill>
          <a:blip r:embed="rId3"/>
          <a:stretch>
            <a:fillRect/>
          </a:stretch>
        </p:blipFill>
        <p:spPr>
          <a:xfrm>
            <a:off x="6731721" y="923731"/>
            <a:ext cx="5460279" cy="4907902"/>
          </a:xfrm>
          <a:prstGeom prst="rect">
            <a:avLst/>
          </a:prstGeom>
        </p:spPr>
      </p:pic>
      <p:sp>
        <p:nvSpPr>
          <p:cNvPr id="7" name="文本框 6">
            <a:extLst>
              <a:ext uri="{FF2B5EF4-FFF2-40B4-BE49-F238E27FC236}">
                <a16:creationId xmlns:a16="http://schemas.microsoft.com/office/drawing/2014/main" id="{E59AF686-A11D-D872-60D5-212DDDA4E585}"/>
              </a:ext>
            </a:extLst>
          </p:cNvPr>
          <p:cNvSpPr txBox="1"/>
          <p:nvPr/>
        </p:nvSpPr>
        <p:spPr>
          <a:xfrm>
            <a:off x="755780" y="6232849"/>
            <a:ext cx="9759820" cy="369332"/>
          </a:xfrm>
          <a:prstGeom prst="rect">
            <a:avLst/>
          </a:prstGeom>
          <a:noFill/>
        </p:spPr>
        <p:txBody>
          <a:bodyPr wrap="square" rtlCol="0">
            <a:spAutoFit/>
          </a:bodyPr>
          <a:lstStyle/>
          <a:p>
            <a:r>
              <a:rPr lang="zh-CN" altLang="en-US" dirty="0"/>
              <a:t>注：全文比较长，展示一部分，需要看完整内容的可以提出来，我们可以展示原件</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07</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232419" y="4076588"/>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配置管理工具进行文档的版本管理</a:t>
            </a:r>
            <a:endParaRPr lang="zh-CN" altLang="en-US" sz="2000" dirty="0"/>
          </a:p>
        </p:txBody>
      </p:sp>
    </p:spTree>
    <p:extLst>
      <p:ext uri="{BB962C8B-B14F-4D97-AF65-F5344CB8AC3E}">
        <p14:creationId xmlns:p14="http://schemas.microsoft.com/office/powerpoint/2010/main" val="345118320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配置管理工具进行文档的版本管理</a:t>
            </a:r>
          </a:p>
          <a:p>
            <a:pPr algn="ctr"/>
            <a:endParaRPr lang="en-US" altLang="zh-CN" dirty="0">
              <a:solidFill>
                <a:schemeClr val="accent1"/>
              </a:solidFill>
              <a:latin typeface="+mn-lt"/>
              <a:ea typeface="+mn-ea"/>
              <a:cs typeface="+mn-ea"/>
              <a:sym typeface="+mn-lt"/>
            </a:endParaRPr>
          </a:p>
        </p:txBody>
      </p:sp>
      <p:pic>
        <p:nvPicPr>
          <p:cNvPr id="4" name="图片 3">
            <a:extLst>
              <a:ext uri="{FF2B5EF4-FFF2-40B4-BE49-F238E27FC236}">
                <a16:creationId xmlns:a16="http://schemas.microsoft.com/office/drawing/2014/main" id="{80774784-1BB4-BFB0-ECCA-4F9F9A517B76}"/>
              </a:ext>
            </a:extLst>
          </p:cNvPr>
          <p:cNvPicPr>
            <a:picLocks noChangeAspect="1"/>
          </p:cNvPicPr>
          <p:nvPr/>
        </p:nvPicPr>
        <p:blipFill>
          <a:blip r:embed="rId2"/>
          <a:stretch>
            <a:fillRect/>
          </a:stretch>
        </p:blipFill>
        <p:spPr>
          <a:xfrm>
            <a:off x="3176781" y="545848"/>
            <a:ext cx="7648575" cy="6048375"/>
          </a:xfrm>
          <a:prstGeom prst="rect">
            <a:avLst/>
          </a:prstGeom>
        </p:spPr>
      </p:pic>
      <p:sp>
        <p:nvSpPr>
          <p:cNvPr id="5" name="文本框 4">
            <a:extLst>
              <a:ext uri="{FF2B5EF4-FFF2-40B4-BE49-F238E27FC236}">
                <a16:creationId xmlns:a16="http://schemas.microsoft.com/office/drawing/2014/main" id="{2A70D09A-7B6F-7E8A-7CAA-661B1BD3DC40}"/>
              </a:ext>
            </a:extLst>
          </p:cNvPr>
          <p:cNvSpPr txBox="1"/>
          <p:nvPr/>
        </p:nvSpPr>
        <p:spPr>
          <a:xfrm>
            <a:off x="475861" y="1194318"/>
            <a:ext cx="2700920" cy="369332"/>
          </a:xfrm>
          <a:prstGeom prst="rect">
            <a:avLst/>
          </a:prstGeom>
          <a:noFill/>
        </p:spPr>
        <p:txBody>
          <a:bodyPr wrap="square" rtlCol="0">
            <a:spAutoFit/>
          </a:bodyPr>
          <a:lstStyle/>
          <a:p>
            <a:r>
              <a:rPr lang="zh-CN" altLang="en-US" dirty="0"/>
              <a:t>我们小组用的是</a:t>
            </a:r>
            <a:r>
              <a:rPr lang="en-US" altLang="zh-CN" dirty="0" err="1"/>
              <a:t>github</a:t>
            </a:r>
            <a:endParaRPr lang="zh-CN" altLang="en-US" dirty="0"/>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08</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232419" y="4076588"/>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相关文档的更新及相关历史信息</a:t>
            </a:r>
            <a:endParaRPr lang="zh-CN" altLang="en-US" sz="2000" dirty="0"/>
          </a:p>
        </p:txBody>
      </p:sp>
    </p:spTree>
    <p:extLst>
      <p:ext uri="{BB962C8B-B14F-4D97-AF65-F5344CB8AC3E}">
        <p14:creationId xmlns:p14="http://schemas.microsoft.com/office/powerpoint/2010/main" val="681731147"/>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相关文档的更新及相关历史信息</a:t>
            </a:r>
          </a:p>
          <a:p>
            <a:pPr algn="ctr"/>
            <a:endParaRPr lang="en-US" altLang="zh-CN" dirty="0">
              <a:solidFill>
                <a:schemeClr val="accent1"/>
              </a:solidFill>
              <a:latin typeface="+mn-lt"/>
              <a:ea typeface="+mn-ea"/>
              <a:cs typeface="+mn-ea"/>
              <a:sym typeface="+mn-lt"/>
            </a:endParaRPr>
          </a:p>
        </p:txBody>
      </p:sp>
      <p:sp>
        <p:nvSpPr>
          <p:cNvPr id="5" name="文本框 4">
            <a:extLst>
              <a:ext uri="{FF2B5EF4-FFF2-40B4-BE49-F238E27FC236}">
                <a16:creationId xmlns:a16="http://schemas.microsoft.com/office/drawing/2014/main" id="{2A70D09A-7B6F-7E8A-7CAA-661B1BD3DC40}"/>
              </a:ext>
            </a:extLst>
          </p:cNvPr>
          <p:cNvSpPr txBox="1"/>
          <p:nvPr/>
        </p:nvSpPr>
        <p:spPr>
          <a:xfrm>
            <a:off x="475861" y="1194318"/>
            <a:ext cx="2700920" cy="369332"/>
          </a:xfrm>
          <a:prstGeom prst="rect">
            <a:avLst/>
          </a:prstGeom>
          <a:noFill/>
        </p:spPr>
        <p:txBody>
          <a:bodyPr wrap="square" rtlCol="0">
            <a:spAutoFit/>
          </a:bodyPr>
          <a:lstStyle/>
          <a:p>
            <a:r>
              <a:rPr lang="zh-CN" altLang="en-US" dirty="0"/>
              <a:t>我们小组用的是</a:t>
            </a:r>
            <a:r>
              <a:rPr lang="en-US" altLang="zh-CN" dirty="0" err="1"/>
              <a:t>github</a:t>
            </a:r>
            <a:endParaRPr lang="zh-CN" altLang="en-US" dirty="0"/>
          </a:p>
        </p:txBody>
      </p:sp>
      <p:pic>
        <p:nvPicPr>
          <p:cNvPr id="6" name="图片 5">
            <a:extLst>
              <a:ext uri="{FF2B5EF4-FFF2-40B4-BE49-F238E27FC236}">
                <a16:creationId xmlns:a16="http://schemas.microsoft.com/office/drawing/2014/main" id="{F6F53C66-7F1F-9A60-8A62-951C6B567B69}"/>
              </a:ext>
            </a:extLst>
          </p:cNvPr>
          <p:cNvPicPr>
            <a:picLocks noChangeAspect="1"/>
          </p:cNvPicPr>
          <p:nvPr/>
        </p:nvPicPr>
        <p:blipFill>
          <a:blip r:embed="rId2"/>
          <a:stretch>
            <a:fillRect/>
          </a:stretch>
        </p:blipFill>
        <p:spPr>
          <a:xfrm>
            <a:off x="7266815" y="634489"/>
            <a:ext cx="4449324" cy="6116055"/>
          </a:xfrm>
          <a:prstGeom prst="rect">
            <a:avLst/>
          </a:prstGeom>
        </p:spPr>
      </p:pic>
      <p:pic>
        <p:nvPicPr>
          <p:cNvPr id="8" name="图片 7">
            <a:extLst>
              <a:ext uri="{FF2B5EF4-FFF2-40B4-BE49-F238E27FC236}">
                <a16:creationId xmlns:a16="http://schemas.microsoft.com/office/drawing/2014/main" id="{EEAC5EB5-058E-D1CE-12C1-FA08F4A7FE02}"/>
              </a:ext>
            </a:extLst>
          </p:cNvPr>
          <p:cNvPicPr>
            <a:picLocks noChangeAspect="1"/>
          </p:cNvPicPr>
          <p:nvPr/>
        </p:nvPicPr>
        <p:blipFill>
          <a:blip r:embed="rId3"/>
          <a:stretch>
            <a:fillRect/>
          </a:stretch>
        </p:blipFill>
        <p:spPr>
          <a:xfrm>
            <a:off x="398106" y="1730530"/>
            <a:ext cx="5697894" cy="2322065"/>
          </a:xfrm>
          <a:prstGeom prst="rect">
            <a:avLst/>
          </a:prstGeom>
        </p:spPr>
      </p:pic>
      <p:pic>
        <p:nvPicPr>
          <p:cNvPr id="10" name="图片 9">
            <a:extLst>
              <a:ext uri="{FF2B5EF4-FFF2-40B4-BE49-F238E27FC236}">
                <a16:creationId xmlns:a16="http://schemas.microsoft.com/office/drawing/2014/main" id="{B7341E7C-50EC-3F1D-1E7E-A747855F8F83}"/>
              </a:ext>
            </a:extLst>
          </p:cNvPr>
          <p:cNvPicPr>
            <a:picLocks noChangeAspect="1"/>
          </p:cNvPicPr>
          <p:nvPr/>
        </p:nvPicPr>
        <p:blipFill>
          <a:blip r:embed="rId4"/>
          <a:stretch>
            <a:fillRect/>
          </a:stretch>
        </p:blipFill>
        <p:spPr>
          <a:xfrm>
            <a:off x="731502" y="4155594"/>
            <a:ext cx="5031102" cy="2539282"/>
          </a:xfrm>
          <a:prstGeom prst="rect">
            <a:avLst/>
          </a:prstGeom>
        </p:spPr>
      </p:pic>
    </p:spTree>
    <p:extLst>
      <p:ext uri="{BB962C8B-B14F-4D97-AF65-F5344CB8AC3E}">
        <p14:creationId xmlns:p14="http://schemas.microsoft.com/office/powerpoint/2010/main" val="316116971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09</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需求项目计划的</a:t>
            </a:r>
            <a:r>
              <a:rPr lang="en-US" altLang="zh-CN" sz="3200" dirty="0">
                <a:effectLst/>
                <a:ea typeface="等线" panose="02010600030101010101" pitchFamily="2" charset="-122"/>
                <a:cs typeface="Times New Roman" panose="02020603050405020304" pitchFamily="18" charset="0"/>
              </a:rPr>
              <a:t>WBS</a:t>
            </a:r>
            <a:r>
              <a:rPr lang="zh-CN" altLang="en-US" sz="3200" dirty="0">
                <a:effectLst/>
                <a:ea typeface="等线" panose="02010600030101010101" pitchFamily="2" charset="-122"/>
                <a:cs typeface="Times New Roman" panose="02020603050405020304" pitchFamily="18" charset="0"/>
              </a:rPr>
              <a:t>结构</a:t>
            </a:r>
            <a:endParaRPr lang="zh-CN" altLang="en-US" sz="2000" dirty="0"/>
          </a:p>
        </p:txBody>
      </p:sp>
    </p:spTree>
    <p:extLst>
      <p:ext uri="{BB962C8B-B14F-4D97-AF65-F5344CB8AC3E}">
        <p14:creationId xmlns:p14="http://schemas.microsoft.com/office/powerpoint/2010/main" val="44412140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911D8E-2864-028D-A1A9-8D23B45D6A2D}"/>
              </a:ext>
            </a:extLst>
          </p:cNvPr>
          <p:cNvSpPr txBox="1"/>
          <p:nvPr/>
        </p:nvSpPr>
        <p:spPr>
          <a:xfrm>
            <a:off x="419878" y="363894"/>
            <a:ext cx="1464906" cy="369332"/>
          </a:xfrm>
          <a:prstGeom prst="rect">
            <a:avLst/>
          </a:prstGeom>
          <a:noFill/>
        </p:spPr>
        <p:txBody>
          <a:bodyPr wrap="square" rtlCol="0">
            <a:spAutoFit/>
          </a:bodyPr>
          <a:lstStyle/>
          <a:p>
            <a:r>
              <a:rPr lang="zh-CN" altLang="en-US" dirty="0"/>
              <a:t>目录</a:t>
            </a:r>
          </a:p>
        </p:txBody>
      </p:sp>
      <p:sp>
        <p:nvSpPr>
          <p:cNvPr id="4" name="文本框 3">
            <a:extLst>
              <a:ext uri="{FF2B5EF4-FFF2-40B4-BE49-F238E27FC236}">
                <a16:creationId xmlns:a16="http://schemas.microsoft.com/office/drawing/2014/main" id="{EF5AAEF7-307B-A5C4-BDB1-74DE256C0B5F}"/>
              </a:ext>
            </a:extLst>
          </p:cNvPr>
          <p:cNvSpPr txBox="1"/>
          <p:nvPr/>
        </p:nvSpPr>
        <p:spPr>
          <a:xfrm>
            <a:off x="419877" y="867941"/>
            <a:ext cx="8966717" cy="369332"/>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每个里程碑阶段都准备了相关的演示材料</a:t>
            </a:r>
            <a:endParaRPr lang="zh-CN" altLang="en-US" dirty="0"/>
          </a:p>
        </p:txBody>
      </p:sp>
      <p:sp>
        <p:nvSpPr>
          <p:cNvPr id="5" name="文本框 4">
            <a:extLst>
              <a:ext uri="{FF2B5EF4-FFF2-40B4-BE49-F238E27FC236}">
                <a16:creationId xmlns:a16="http://schemas.microsoft.com/office/drawing/2014/main" id="{A3FBC197-DE93-9A95-5DCB-59CFC633C14C}"/>
              </a:ext>
            </a:extLst>
          </p:cNvPr>
          <p:cNvSpPr txBox="1"/>
          <p:nvPr/>
        </p:nvSpPr>
        <p:spPr>
          <a:xfrm>
            <a:off x="419875" y="1152547"/>
            <a:ext cx="8966717"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2.</a:t>
            </a:r>
            <a:r>
              <a:rPr lang="zh-CN" altLang="zh-CN" sz="1800" dirty="0">
                <a:effectLst/>
                <a:ea typeface="等线" panose="02010600030101010101" pitchFamily="2" charset="-122"/>
                <a:cs typeface="Times New Roman" panose="02020603050405020304" pitchFamily="18" charset="0"/>
              </a:rPr>
              <a:t>大作业要求的全部的里程碑任务</a:t>
            </a:r>
            <a:endParaRPr lang="zh-CN" altLang="en-US" dirty="0"/>
          </a:p>
        </p:txBody>
      </p:sp>
      <p:sp>
        <p:nvSpPr>
          <p:cNvPr id="6" name="文本框 5">
            <a:extLst>
              <a:ext uri="{FF2B5EF4-FFF2-40B4-BE49-F238E27FC236}">
                <a16:creationId xmlns:a16="http://schemas.microsoft.com/office/drawing/2014/main" id="{F0843985-88A7-5B82-465E-1B2B78CE12C7}"/>
              </a:ext>
            </a:extLst>
          </p:cNvPr>
          <p:cNvSpPr txBox="1"/>
          <p:nvPr/>
        </p:nvSpPr>
        <p:spPr>
          <a:xfrm>
            <a:off x="419873" y="1478699"/>
            <a:ext cx="8966717" cy="369332"/>
          </a:xfrm>
          <a:prstGeom prst="rect">
            <a:avLst/>
          </a:prstGeom>
          <a:noFill/>
        </p:spPr>
        <p:txBody>
          <a:bodyPr wrap="square">
            <a:spAutoFit/>
          </a:bodyPr>
          <a:lstStyle/>
          <a:p>
            <a:r>
              <a:rPr lang="en-US" altLang="zh-CN" dirty="0">
                <a:ea typeface="等线" panose="02010600030101010101" pitchFamily="2" charset="-122"/>
                <a:cs typeface="Times New Roman" panose="02020603050405020304" pitchFamily="18" charset="0"/>
              </a:rPr>
              <a:t>3</a:t>
            </a:r>
            <a:r>
              <a:rPr lang="en-US" altLang="zh-CN" sz="1800" dirty="0">
                <a:effectLst/>
                <a:ea typeface="等线" panose="02010600030101010101" pitchFamily="2" charset="-122"/>
                <a:cs typeface="Times New Roman" panose="02020603050405020304" pitchFamily="18" charset="0"/>
              </a:rPr>
              <a:t>.</a:t>
            </a:r>
            <a:r>
              <a:rPr lang="zh-CN" altLang="en-US" dirty="0">
                <a:ea typeface="等线" panose="02010600030101010101" pitchFamily="2" charset="-122"/>
                <a:cs typeface="Times New Roman" panose="02020603050405020304" pitchFamily="18" charset="0"/>
              </a:rPr>
              <a:t>项目章程</a:t>
            </a:r>
            <a:endParaRPr lang="zh-CN" altLang="en-US" dirty="0"/>
          </a:p>
        </p:txBody>
      </p:sp>
      <p:sp>
        <p:nvSpPr>
          <p:cNvPr id="7" name="文本框 6">
            <a:extLst>
              <a:ext uri="{FF2B5EF4-FFF2-40B4-BE49-F238E27FC236}">
                <a16:creationId xmlns:a16="http://schemas.microsoft.com/office/drawing/2014/main" id="{38ECE712-6569-3800-F631-54A1193E97AD}"/>
              </a:ext>
            </a:extLst>
          </p:cNvPr>
          <p:cNvSpPr txBox="1"/>
          <p:nvPr/>
        </p:nvSpPr>
        <p:spPr>
          <a:xfrm>
            <a:off x="419873" y="1813037"/>
            <a:ext cx="8966717"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4.</a:t>
            </a:r>
            <a:r>
              <a:rPr lang="zh-CN" altLang="zh-CN" sz="1800" dirty="0">
                <a:effectLst/>
                <a:ea typeface="等线" panose="02010600030101010101" pitchFamily="2" charset="-122"/>
                <a:cs typeface="Times New Roman" panose="02020603050405020304" pitchFamily="18" charset="0"/>
              </a:rPr>
              <a:t>需求项目计划</a:t>
            </a:r>
            <a:endParaRPr lang="zh-CN" altLang="en-US" dirty="0"/>
          </a:p>
        </p:txBody>
      </p:sp>
      <p:sp>
        <p:nvSpPr>
          <p:cNvPr id="9" name="文本框 8">
            <a:extLst>
              <a:ext uri="{FF2B5EF4-FFF2-40B4-BE49-F238E27FC236}">
                <a16:creationId xmlns:a16="http://schemas.microsoft.com/office/drawing/2014/main" id="{A4122864-EAA0-AE83-DDCC-066461EA3AFC}"/>
              </a:ext>
            </a:extLst>
          </p:cNvPr>
          <p:cNvSpPr txBox="1"/>
          <p:nvPr/>
        </p:nvSpPr>
        <p:spPr>
          <a:xfrm>
            <a:off x="419873" y="2113201"/>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5.</a:t>
            </a:r>
            <a:r>
              <a:rPr lang="zh-CN" altLang="zh-CN" sz="1800" dirty="0">
                <a:effectLst/>
                <a:ea typeface="等线" panose="02010600030101010101" pitchFamily="2" charset="-122"/>
                <a:cs typeface="Times New Roman" panose="02020603050405020304" pitchFamily="18" charset="0"/>
              </a:rPr>
              <a:t>项目会议，并有会议记录</a:t>
            </a:r>
            <a:endParaRPr lang="zh-CN" altLang="en-US" dirty="0"/>
          </a:p>
        </p:txBody>
      </p:sp>
      <p:sp>
        <p:nvSpPr>
          <p:cNvPr id="11" name="文本框 10">
            <a:extLst>
              <a:ext uri="{FF2B5EF4-FFF2-40B4-BE49-F238E27FC236}">
                <a16:creationId xmlns:a16="http://schemas.microsoft.com/office/drawing/2014/main" id="{FE6A59BE-6660-4050-B13B-14959DB6DAAC}"/>
              </a:ext>
            </a:extLst>
          </p:cNvPr>
          <p:cNvSpPr txBox="1"/>
          <p:nvPr/>
        </p:nvSpPr>
        <p:spPr>
          <a:xfrm>
            <a:off x="419873" y="2421571"/>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6.</a:t>
            </a:r>
            <a:r>
              <a:rPr lang="zh-CN" altLang="zh-CN" sz="1800" dirty="0">
                <a:effectLst/>
                <a:ea typeface="等线" panose="02010600030101010101" pitchFamily="2" charset="-122"/>
                <a:cs typeface="Times New Roman" panose="02020603050405020304" pitchFamily="18" charset="0"/>
              </a:rPr>
              <a:t>各个里程碑内部的评审记录</a:t>
            </a:r>
            <a:endParaRPr lang="zh-CN" altLang="en-US" dirty="0"/>
          </a:p>
        </p:txBody>
      </p:sp>
      <p:sp>
        <p:nvSpPr>
          <p:cNvPr id="13" name="文本框 12">
            <a:extLst>
              <a:ext uri="{FF2B5EF4-FFF2-40B4-BE49-F238E27FC236}">
                <a16:creationId xmlns:a16="http://schemas.microsoft.com/office/drawing/2014/main" id="{825B9D63-3A90-CCE4-C5D3-F02BB97A831B}"/>
              </a:ext>
            </a:extLst>
          </p:cNvPr>
          <p:cNvSpPr txBox="1"/>
          <p:nvPr/>
        </p:nvSpPr>
        <p:spPr>
          <a:xfrm>
            <a:off x="419873" y="2764925"/>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7.</a:t>
            </a:r>
            <a:r>
              <a:rPr lang="zh-CN" altLang="zh-CN" sz="1800" dirty="0">
                <a:effectLst/>
                <a:ea typeface="等线" panose="02010600030101010101" pitchFamily="2" charset="-122"/>
                <a:cs typeface="Times New Roman" panose="02020603050405020304" pitchFamily="18" charset="0"/>
              </a:rPr>
              <a:t>配置管理工具进行文档的版本管理</a:t>
            </a:r>
            <a:endParaRPr lang="zh-CN" altLang="en-US" dirty="0"/>
          </a:p>
        </p:txBody>
      </p:sp>
      <p:sp>
        <p:nvSpPr>
          <p:cNvPr id="15" name="文本框 14">
            <a:extLst>
              <a:ext uri="{FF2B5EF4-FFF2-40B4-BE49-F238E27FC236}">
                <a16:creationId xmlns:a16="http://schemas.microsoft.com/office/drawing/2014/main" id="{BD326E59-5BCC-2642-3B43-DE3609842FF0}"/>
              </a:ext>
            </a:extLst>
          </p:cNvPr>
          <p:cNvSpPr txBox="1"/>
          <p:nvPr/>
        </p:nvSpPr>
        <p:spPr>
          <a:xfrm>
            <a:off x="419873" y="3059668"/>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8.</a:t>
            </a:r>
            <a:r>
              <a:rPr lang="zh-CN" altLang="zh-CN" sz="1800" dirty="0">
                <a:effectLst/>
                <a:ea typeface="等线" panose="02010600030101010101" pitchFamily="2" charset="-122"/>
                <a:cs typeface="Times New Roman" panose="02020603050405020304" pitchFamily="18" charset="0"/>
              </a:rPr>
              <a:t> 相关文档的更新</a:t>
            </a:r>
            <a:r>
              <a:rPr lang="zh-CN" altLang="en-US" sz="1800" dirty="0">
                <a:effectLst/>
                <a:ea typeface="等线" panose="02010600030101010101" pitchFamily="2" charset="-122"/>
                <a:cs typeface="Times New Roman" panose="02020603050405020304" pitchFamily="18" charset="0"/>
              </a:rPr>
              <a:t>及</a:t>
            </a:r>
            <a:r>
              <a:rPr lang="zh-CN" altLang="zh-CN" sz="1800" dirty="0">
                <a:effectLst/>
                <a:ea typeface="等线" panose="02010600030101010101" pitchFamily="2" charset="-122"/>
                <a:cs typeface="Times New Roman" panose="02020603050405020304" pitchFamily="18" charset="0"/>
              </a:rPr>
              <a:t>相关历史信息</a:t>
            </a:r>
            <a:endParaRPr lang="zh-CN" altLang="en-US" dirty="0"/>
          </a:p>
        </p:txBody>
      </p:sp>
      <p:sp>
        <p:nvSpPr>
          <p:cNvPr id="17" name="文本框 16">
            <a:extLst>
              <a:ext uri="{FF2B5EF4-FFF2-40B4-BE49-F238E27FC236}">
                <a16:creationId xmlns:a16="http://schemas.microsoft.com/office/drawing/2014/main" id="{129B6FB0-AA35-F0B7-BE73-3E2172C1393E}"/>
              </a:ext>
            </a:extLst>
          </p:cNvPr>
          <p:cNvSpPr txBox="1"/>
          <p:nvPr/>
        </p:nvSpPr>
        <p:spPr>
          <a:xfrm>
            <a:off x="419873" y="3387259"/>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9.</a:t>
            </a:r>
            <a:r>
              <a:rPr lang="zh-CN" altLang="zh-CN" sz="1800" dirty="0">
                <a:effectLst/>
                <a:ea typeface="等线" panose="02010600030101010101" pitchFamily="2" charset="-122"/>
                <a:cs typeface="Times New Roman" panose="02020603050405020304" pitchFamily="18" charset="0"/>
              </a:rPr>
              <a:t>需求项目计划的</a:t>
            </a:r>
            <a:r>
              <a:rPr lang="en-US" altLang="zh-CN" sz="1800" dirty="0">
                <a:effectLst/>
                <a:ea typeface="等线" panose="02010600030101010101" pitchFamily="2" charset="-122"/>
                <a:cs typeface="Times New Roman" panose="02020603050405020304" pitchFamily="18" charset="0"/>
              </a:rPr>
              <a:t>WBS</a:t>
            </a:r>
            <a:r>
              <a:rPr lang="zh-CN" altLang="zh-CN" sz="1800" dirty="0">
                <a:effectLst/>
                <a:ea typeface="等线" panose="02010600030101010101" pitchFamily="2" charset="-122"/>
                <a:cs typeface="Times New Roman" panose="02020603050405020304" pitchFamily="18" charset="0"/>
              </a:rPr>
              <a:t>结构</a:t>
            </a:r>
            <a:endParaRPr lang="zh-CN" altLang="en-US" dirty="0"/>
          </a:p>
        </p:txBody>
      </p:sp>
      <p:sp>
        <p:nvSpPr>
          <p:cNvPr id="19" name="文本框 18">
            <a:extLst>
              <a:ext uri="{FF2B5EF4-FFF2-40B4-BE49-F238E27FC236}">
                <a16:creationId xmlns:a16="http://schemas.microsoft.com/office/drawing/2014/main" id="{4D2DF6F1-353D-1A7B-CE7E-9F149F04182C}"/>
              </a:ext>
            </a:extLst>
          </p:cNvPr>
          <p:cNvSpPr txBox="1"/>
          <p:nvPr/>
        </p:nvSpPr>
        <p:spPr>
          <a:xfrm>
            <a:off x="419873" y="3703450"/>
            <a:ext cx="6097554" cy="369332"/>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需求计划中给每个组员分配</a:t>
            </a:r>
            <a:r>
              <a:rPr lang="zh-CN" altLang="en-US" sz="1800" dirty="0">
                <a:effectLst/>
                <a:ea typeface="等线" panose="02010600030101010101" pitchFamily="2" charset="-122"/>
                <a:cs typeface="Times New Roman" panose="02020603050405020304" pitchFamily="18" charset="0"/>
              </a:rPr>
              <a:t>的</a:t>
            </a:r>
            <a:r>
              <a:rPr lang="zh-CN" altLang="zh-CN" sz="1800" dirty="0">
                <a:effectLst/>
                <a:ea typeface="等线" panose="02010600030101010101" pitchFamily="2" charset="-122"/>
                <a:cs typeface="Times New Roman" panose="02020603050405020304" pitchFamily="18" charset="0"/>
              </a:rPr>
              <a:t>任务</a:t>
            </a:r>
            <a:endParaRPr lang="zh-CN" altLang="en-US" dirty="0"/>
          </a:p>
        </p:txBody>
      </p:sp>
      <p:sp>
        <p:nvSpPr>
          <p:cNvPr id="21" name="文本框 20">
            <a:extLst>
              <a:ext uri="{FF2B5EF4-FFF2-40B4-BE49-F238E27FC236}">
                <a16:creationId xmlns:a16="http://schemas.microsoft.com/office/drawing/2014/main" id="{379A5B03-52DB-5B6D-FD4F-25BB6FFAB7AA}"/>
              </a:ext>
            </a:extLst>
          </p:cNvPr>
          <p:cNvSpPr txBox="1"/>
          <p:nvPr/>
        </p:nvSpPr>
        <p:spPr>
          <a:xfrm>
            <a:off x="419873" y="4031041"/>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11.</a:t>
            </a:r>
            <a:r>
              <a:rPr lang="zh-CN" altLang="zh-CN" sz="1800" dirty="0">
                <a:effectLst/>
                <a:ea typeface="等线" panose="02010600030101010101" pitchFamily="2" charset="-122"/>
                <a:cs typeface="Times New Roman" panose="02020603050405020304" pitchFamily="18" charset="0"/>
              </a:rPr>
              <a:t> </a:t>
            </a:r>
            <a:r>
              <a:rPr lang="en-US" altLang="zh-CN" sz="1800" dirty="0">
                <a:effectLst/>
                <a:ea typeface="等线" panose="02010600030101010101" pitchFamily="2" charset="-122"/>
                <a:cs typeface="Times New Roman" panose="02020603050405020304" pitchFamily="18" charset="0"/>
              </a:rPr>
              <a:t>GANTT</a:t>
            </a:r>
            <a:r>
              <a:rPr lang="zh-CN" altLang="zh-CN" sz="1800" dirty="0">
                <a:effectLst/>
                <a:ea typeface="等线" panose="02010600030101010101" pitchFamily="2" charset="-122"/>
                <a:cs typeface="Times New Roman" panose="02020603050405020304" pitchFamily="18" charset="0"/>
              </a:rPr>
              <a:t>图</a:t>
            </a:r>
            <a:endParaRPr lang="zh-CN" altLang="en-US" dirty="0"/>
          </a:p>
        </p:txBody>
      </p:sp>
      <p:sp>
        <p:nvSpPr>
          <p:cNvPr id="23" name="文本框 22">
            <a:extLst>
              <a:ext uri="{FF2B5EF4-FFF2-40B4-BE49-F238E27FC236}">
                <a16:creationId xmlns:a16="http://schemas.microsoft.com/office/drawing/2014/main" id="{96CB8966-F8D5-1BC9-0C04-4CB56FE60948}"/>
              </a:ext>
            </a:extLst>
          </p:cNvPr>
          <p:cNvSpPr txBox="1"/>
          <p:nvPr/>
        </p:nvSpPr>
        <p:spPr>
          <a:xfrm>
            <a:off x="419873" y="4343617"/>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12.</a:t>
            </a:r>
            <a:r>
              <a:rPr lang="zh-CN" altLang="zh-CN" sz="1800" dirty="0">
                <a:effectLst/>
                <a:ea typeface="等线" panose="02010600030101010101" pitchFamily="2" charset="-122"/>
                <a:cs typeface="Times New Roman" panose="02020603050405020304" pitchFamily="18" charset="0"/>
              </a:rPr>
              <a:t>需求计划中</a:t>
            </a:r>
            <a:r>
              <a:rPr lang="zh-CN" altLang="en-US" dirty="0">
                <a:ea typeface="等线" panose="02010600030101010101" pitchFamily="2" charset="-122"/>
                <a:cs typeface="Times New Roman" panose="02020603050405020304" pitchFamily="18" charset="0"/>
              </a:rPr>
              <a:t>中</a:t>
            </a:r>
            <a:r>
              <a:rPr lang="zh-CN" altLang="zh-CN" sz="1800" dirty="0">
                <a:effectLst/>
                <a:ea typeface="等线" panose="02010600030101010101" pitchFamily="2" charset="-122"/>
                <a:cs typeface="Times New Roman" panose="02020603050405020304" pitchFamily="18" charset="0"/>
              </a:rPr>
              <a:t>包含</a:t>
            </a:r>
            <a:r>
              <a:rPr lang="zh-CN" altLang="en-US" dirty="0">
                <a:ea typeface="等线" panose="02010600030101010101" pitchFamily="2" charset="-122"/>
                <a:cs typeface="Times New Roman" panose="02020603050405020304" pitchFamily="18" charset="0"/>
              </a:rPr>
              <a:t>的</a:t>
            </a:r>
            <a:r>
              <a:rPr lang="zh-CN" altLang="zh-CN" sz="1800" dirty="0">
                <a:effectLst/>
                <a:ea typeface="等线" panose="02010600030101010101" pitchFamily="2" charset="-122"/>
                <a:cs typeface="Times New Roman" panose="02020603050405020304" pitchFamily="18" charset="0"/>
              </a:rPr>
              <a:t>项目计划的必要子计划</a:t>
            </a:r>
            <a:endParaRPr lang="zh-CN" altLang="en-US" dirty="0"/>
          </a:p>
        </p:txBody>
      </p:sp>
      <p:sp>
        <p:nvSpPr>
          <p:cNvPr id="25" name="文本框 24">
            <a:extLst>
              <a:ext uri="{FF2B5EF4-FFF2-40B4-BE49-F238E27FC236}">
                <a16:creationId xmlns:a16="http://schemas.microsoft.com/office/drawing/2014/main" id="{68316216-6F75-FA15-FC54-C8F20F0E86DF}"/>
              </a:ext>
            </a:extLst>
          </p:cNvPr>
          <p:cNvSpPr txBox="1"/>
          <p:nvPr/>
        </p:nvSpPr>
        <p:spPr>
          <a:xfrm>
            <a:off x="419873" y="4660618"/>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13.</a:t>
            </a:r>
            <a:r>
              <a:rPr lang="zh-CN" altLang="zh-CN" sz="1800" dirty="0">
                <a:effectLst/>
                <a:ea typeface="等线" panose="02010600030101010101" pitchFamily="2" charset="-122"/>
                <a:cs typeface="Times New Roman" panose="02020603050405020304" pitchFamily="18" charset="0"/>
              </a:rPr>
              <a:t>最终的计划中与实际情况的偏差</a:t>
            </a:r>
            <a:endParaRPr lang="zh-CN" altLang="en-US" dirty="0"/>
          </a:p>
        </p:txBody>
      </p:sp>
      <p:sp>
        <p:nvSpPr>
          <p:cNvPr id="27" name="文本框 26">
            <a:extLst>
              <a:ext uri="{FF2B5EF4-FFF2-40B4-BE49-F238E27FC236}">
                <a16:creationId xmlns:a16="http://schemas.microsoft.com/office/drawing/2014/main" id="{B76BD147-FA5A-60EA-0BB4-3B8DE9650CCB}"/>
              </a:ext>
            </a:extLst>
          </p:cNvPr>
          <p:cNvSpPr txBox="1"/>
          <p:nvPr/>
        </p:nvSpPr>
        <p:spPr>
          <a:xfrm>
            <a:off x="419873" y="4967029"/>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14.</a:t>
            </a:r>
            <a:r>
              <a:rPr lang="zh-CN" altLang="zh-CN" sz="1800" dirty="0">
                <a:effectLst/>
                <a:ea typeface="等线" panose="02010600030101010101" pitchFamily="2" charset="-122"/>
                <a:cs typeface="Times New Roman" panose="02020603050405020304" pitchFamily="18" charset="0"/>
              </a:rPr>
              <a:t> </a:t>
            </a:r>
            <a:r>
              <a:rPr lang="en-US" altLang="zh-CN" sz="1800" dirty="0">
                <a:effectLst/>
                <a:ea typeface="等线" panose="02010600030101010101" pitchFamily="2" charset="-122"/>
                <a:cs typeface="Times New Roman" panose="02020603050405020304" pitchFamily="18" charset="0"/>
              </a:rPr>
              <a:t>Vision &amp; Scope</a:t>
            </a:r>
            <a:r>
              <a:rPr lang="zh-CN" altLang="zh-CN" sz="1800" dirty="0">
                <a:effectLst/>
                <a:ea typeface="等线" panose="02010600030101010101" pitchFamily="2" charset="-122"/>
                <a:cs typeface="Times New Roman" panose="02020603050405020304" pitchFamily="18" charset="0"/>
              </a:rPr>
              <a:t>文档</a:t>
            </a:r>
            <a:r>
              <a:rPr lang="en-US" altLang="zh-CN" dirty="0">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Context Diagram)</a:t>
            </a:r>
            <a:endParaRPr lang="zh-CN" altLang="en-US" dirty="0"/>
          </a:p>
        </p:txBody>
      </p:sp>
      <p:sp>
        <p:nvSpPr>
          <p:cNvPr id="29" name="文本框 28">
            <a:extLst>
              <a:ext uri="{FF2B5EF4-FFF2-40B4-BE49-F238E27FC236}">
                <a16:creationId xmlns:a16="http://schemas.microsoft.com/office/drawing/2014/main" id="{2A7A3DAB-9A8E-4634-058D-2982EAB6F8C3}"/>
              </a:ext>
            </a:extLst>
          </p:cNvPr>
          <p:cNvSpPr txBox="1"/>
          <p:nvPr/>
        </p:nvSpPr>
        <p:spPr>
          <a:xfrm>
            <a:off x="419873" y="5267275"/>
            <a:ext cx="6097554" cy="369332"/>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15.</a:t>
            </a:r>
            <a:r>
              <a:rPr lang="zh-CN" altLang="zh-CN" sz="1800" dirty="0">
                <a:effectLst/>
                <a:ea typeface="等线" panose="02010600030101010101" pitchFamily="2" charset="-122"/>
                <a:cs typeface="Times New Roman" panose="02020603050405020304" pitchFamily="18" charset="0"/>
              </a:rPr>
              <a:t> 用户群</a:t>
            </a:r>
            <a:r>
              <a:rPr lang="zh-CN" altLang="en-US" dirty="0">
                <a:ea typeface="等线" panose="02010600030101010101" pitchFamily="2" charset="-122"/>
                <a:cs typeface="Times New Roman" panose="02020603050405020304" pitchFamily="18" charset="0"/>
              </a:rPr>
              <a:t>分类文档和</a:t>
            </a:r>
            <a:r>
              <a:rPr lang="zh-CN" altLang="zh-CN" sz="1800" dirty="0">
                <a:effectLst/>
                <a:ea typeface="等线" panose="02010600030101010101" pitchFamily="2" charset="-122"/>
                <a:cs typeface="Times New Roman" panose="02020603050405020304" pitchFamily="18" charset="0"/>
              </a:rPr>
              <a:t>相关的用户代表</a:t>
            </a:r>
            <a:endParaRPr lang="zh-CN" altLang="en-US" dirty="0"/>
          </a:p>
        </p:txBody>
      </p:sp>
      <p:sp>
        <p:nvSpPr>
          <p:cNvPr id="31" name="文本框 30">
            <a:extLst>
              <a:ext uri="{FF2B5EF4-FFF2-40B4-BE49-F238E27FC236}">
                <a16:creationId xmlns:a16="http://schemas.microsoft.com/office/drawing/2014/main" id="{7F761BB7-6F0F-9B79-CAAA-6EB8D844A296}"/>
              </a:ext>
            </a:extLst>
          </p:cNvPr>
          <p:cNvSpPr txBox="1"/>
          <p:nvPr/>
        </p:nvSpPr>
        <p:spPr>
          <a:xfrm>
            <a:off x="419873" y="5573686"/>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16.</a:t>
            </a:r>
            <a:r>
              <a:rPr lang="zh-CN" altLang="zh-CN" sz="1800" dirty="0">
                <a:effectLst/>
                <a:ea typeface="等线" panose="02010600030101010101" pitchFamily="2" charset="-122"/>
                <a:cs typeface="Times New Roman" panose="02020603050405020304" pitchFamily="18" charset="0"/>
              </a:rPr>
              <a:t>每个用户代表都进行了需求获取和确认</a:t>
            </a:r>
            <a:endParaRPr lang="zh-CN" altLang="en-US" dirty="0"/>
          </a:p>
        </p:txBody>
      </p:sp>
      <p:sp>
        <p:nvSpPr>
          <p:cNvPr id="33" name="文本框 32">
            <a:extLst>
              <a:ext uri="{FF2B5EF4-FFF2-40B4-BE49-F238E27FC236}">
                <a16:creationId xmlns:a16="http://schemas.microsoft.com/office/drawing/2014/main" id="{DD442A21-4DE5-DCBF-C84F-6A0442C50CC4}"/>
              </a:ext>
            </a:extLst>
          </p:cNvPr>
          <p:cNvSpPr txBox="1"/>
          <p:nvPr/>
        </p:nvSpPr>
        <p:spPr>
          <a:xfrm>
            <a:off x="419873" y="5879647"/>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17.</a:t>
            </a:r>
            <a:r>
              <a:rPr lang="zh-CN" altLang="zh-CN" sz="1800" dirty="0">
                <a:effectLst/>
                <a:ea typeface="等线" panose="02010600030101010101" pitchFamily="2" charset="-122"/>
                <a:cs typeface="Times New Roman" panose="02020603050405020304" pitchFamily="18" charset="0"/>
              </a:rPr>
              <a:t>相关</a:t>
            </a:r>
            <a:r>
              <a:rPr lang="zh-CN" altLang="en-US" sz="1800" dirty="0">
                <a:effectLst/>
                <a:ea typeface="等线" panose="02010600030101010101" pitchFamily="2" charset="-122"/>
                <a:cs typeface="Times New Roman" panose="02020603050405020304" pitchFamily="18" charset="0"/>
              </a:rPr>
              <a:t>界面</a:t>
            </a:r>
            <a:r>
              <a:rPr lang="zh-CN" altLang="zh-CN" sz="1800" dirty="0">
                <a:effectLst/>
                <a:ea typeface="等线" panose="02010600030101010101" pitchFamily="2" charset="-122"/>
                <a:cs typeface="Times New Roman" panose="02020603050405020304" pitchFamily="18" charset="0"/>
              </a:rPr>
              <a:t>原型</a:t>
            </a:r>
            <a:endParaRPr lang="zh-CN" altLang="en-US" dirty="0"/>
          </a:p>
        </p:txBody>
      </p:sp>
      <p:sp>
        <p:nvSpPr>
          <p:cNvPr id="34" name="文本框 33">
            <a:extLst>
              <a:ext uri="{FF2B5EF4-FFF2-40B4-BE49-F238E27FC236}">
                <a16:creationId xmlns:a16="http://schemas.microsoft.com/office/drawing/2014/main" id="{2C266F10-9DB0-E325-25B0-762A4A2D56D5}"/>
              </a:ext>
            </a:extLst>
          </p:cNvPr>
          <p:cNvSpPr txBox="1"/>
          <p:nvPr/>
        </p:nvSpPr>
        <p:spPr>
          <a:xfrm>
            <a:off x="419873" y="6155829"/>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18.</a:t>
            </a:r>
            <a:r>
              <a:rPr lang="zh-CN" altLang="en-US" dirty="0">
                <a:ea typeface="等线" panose="02010600030101010101" pitchFamily="2" charset="-122"/>
                <a:cs typeface="Times New Roman" panose="02020603050405020304" pitchFamily="18" charset="0"/>
              </a:rPr>
              <a:t>用例文档</a:t>
            </a:r>
            <a:endParaRPr lang="zh-CN" altLang="en-US" dirty="0"/>
          </a:p>
        </p:txBody>
      </p:sp>
      <p:sp>
        <p:nvSpPr>
          <p:cNvPr id="36" name="文本框 35">
            <a:extLst>
              <a:ext uri="{FF2B5EF4-FFF2-40B4-BE49-F238E27FC236}">
                <a16:creationId xmlns:a16="http://schemas.microsoft.com/office/drawing/2014/main" id="{888CC000-407F-45C8-4A11-BF7102D18EE0}"/>
              </a:ext>
            </a:extLst>
          </p:cNvPr>
          <p:cNvSpPr txBox="1"/>
          <p:nvPr/>
        </p:nvSpPr>
        <p:spPr>
          <a:xfrm>
            <a:off x="5390762" y="837759"/>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19.</a:t>
            </a:r>
            <a:r>
              <a:rPr lang="zh-CN" altLang="zh-CN" sz="1800" dirty="0">
                <a:effectLst/>
                <a:ea typeface="等线" panose="02010600030101010101" pitchFamily="2" charset="-122"/>
                <a:cs typeface="Times New Roman" panose="02020603050405020304" pitchFamily="18" charset="0"/>
              </a:rPr>
              <a:t>非功能性需求</a:t>
            </a:r>
            <a:endParaRPr lang="zh-CN" altLang="en-US" dirty="0"/>
          </a:p>
        </p:txBody>
      </p:sp>
      <p:sp>
        <p:nvSpPr>
          <p:cNvPr id="38" name="文本框 37">
            <a:extLst>
              <a:ext uri="{FF2B5EF4-FFF2-40B4-BE49-F238E27FC236}">
                <a16:creationId xmlns:a16="http://schemas.microsoft.com/office/drawing/2014/main" id="{0DCB7240-D050-1AC9-8DB5-6BC33D86E7FB}"/>
              </a:ext>
            </a:extLst>
          </p:cNvPr>
          <p:cNvSpPr txBox="1"/>
          <p:nvPr/>
        </p:nvSpPr>
        <p:spPr>
          <a:xfrm>
            <a:off x="5390762" y="1154344"/>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20.</a:t>
            </a:r>
            <a:r>
              <a:rPr lang="zh-CN" altLang="zh-CN" sz="1800" dirty="0">
                <a:effectLst/>
                <a:ea typeface="等线" panose="02010600030101010101" pitchFamily="2" charset="-122"/>
                <a:cs typeface="Times New Roman" panose="02020603050405020304" pitchFamily="18" charset="0"/>
              </a:rPr>
              <a:t>每个用户的需求进行了优先级打分和排序</a:t>
            </a:r>
            <a:endParaRPr lang="zh-CN" altLang="en-US" dirty="0"/>
          </a:p>
        </p:txBody>
      </p:sp>
      <p:sp>
        <p:nvSpPr>
          <p:cNvPr id="40" name="文本框 39">
            <a:extLst>
              <a:ext uri="{FF2B5EF4-FFF2-40B4-BE49-F238E27FC236}">
                <a16:creationId xmlns:a16="http://schemas.microsoft.com/office/drawing/2014/main" id="{2D38B5E1-F6F9-9D16-B08E-C6F821279F13}"/>
              </a:ext>
            </a:extLst>
          </p:cNvPr>
          <p:cNvSpPr txBox="1"/>
          <p:nvPr/>
        </p:nvSpPr>
        <p:spPr>
          <a:xfrm>
            <a:off x="5390762" y="1480925"/>
            <a:ext cx="6097554" cy="369332"/>
          </a:xfrm>
          <a:prstGeom prst="rect">
            <a:avLst/>
          </a:prstGeom>
          <a:noFill/>
        </p:spPr>
        <p:txBody>
          <a:bodyPr wrap="square">
            <a:spAutoFit/>
          </a:bodyPr>
          <a:lstStyle/>
          <a:p>
            <a:r>
              <a:rPr lang="en-US" altLang="zh-CN" dirty="0">
                <a:ea typeface="等线" panose="02010600030101010101" pitchFamily="2" charset="-122"/>
                <a:cs typeface="Times New Roman" panose="02020603050405020304" pitchFamily="18" charset="0"/>
              </a:rPr>
              <a:t>21.</a:t>
            </a:r>
            <a:r>
              <a:rPr lang="zh-CN" altLang="en-US" dirty="0">
                <a:ea typeface="等线" panose="02010600030101010101" pitchFamily="2" charset="-122"/>
                <a:cs typeface="Times New Roman" panose="02020603050405020304" pitchFamily="18" charset="0"/>
              </a:rPr>
              <a:t>需求可行性分析</a:t>
            </a:r>
            <a:endParaRPr lang="zh-CN" altLang="en-US" dirty="0"/>
          </a:p>
        </p:txBody>
      </p:sp>
      <p:sp>
        <p:nvSpPr>
          <p:cNvPr id="42" name="文本框 41">
            <a:extLst>
              <a:ext uri="{FF2B5EF4-FFF2-40B4-BE49-F238E27FC236}">
                <a16:creationId xmlns:a16="http://schemas.microsoft.com/office/drawing/2014/main" id="{C0CD3680-5902-E0C4-5A47-01ADE7757005}"/>
              </a:ext>
            </a:extLst>
          </p:cNvPr>
          <p:cNvSpPr txBox="1"/>
          <p:nvPr/>
        </p:nvSpPr>
        <p:spPr>
          <a:xfrm>
            <a:off x="5390762" y="1741626"/>
            <a:ext cx="6097554" cy="369332"/>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22.JAD</a:t>
            </a:r>
            <a:r>
              <a:rPr lang="zh-CN" altLang="zh-CN" sz="1800" dirty="0">
                <a:effectLst/>
                <a:ea typeface="等线" panose="02010600030101010101" pitchFamily="2" charset="-122"/>
                <a:cs typeface="Times New Roman" panose="02020603050405020304" pitchFamily="18" charset="0"/>
              </a:rPr>
              <a:t>会议</a:t>
            </a:r>
            <a:endParaRPr lang="zh-CN" altLang="en-US" dirty="0"/>
          </a:p>
        </p:txBody>
      </p:sp>
      <p:sp>
        <p:nvSpPr>
          <p:cNvPr id="44" name="文本框 43">
            <a:extLst>
              <a:ext uri="{FF2B5EF4-FFF2-40B4-BE49-F238E27FC236}">
                <a16:creationId xmlns:a16="http://schemas.microsoft.com/office/drawing/2014/main" id="{FF02BA3A-7965-AF1C-7F24-1B9C4DA0733B}"/>
              </a:ext>
            </a:extLst>
          </p:cNvPr>
          <p:cNvSpPr txBox="1"/>
          <p:nvPr/>
        </p:nvSpPr>
        <p:spPr>
          <a:xfrm>
            <a:off x="5390762" y="1993865"/>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23.</a:t>
            </a:r>
            <a:r>
              <a:rPr lang="zh-CN" altLang="zh-CN" sz="1800" dirty="0">
                <a:effectLst/>
                <a:ea typeface="等线" panose="02010600030101010101" pitchFamily="2" charset="-122"/>
                <a:cs typeface="Times New Roman" panose="02020603050405020304" pitchFamily="18" charset="0"/>
              </a:rPr>
              <a:t>需求</a:t>
            </a:r>
            <a:r>
              <a:rPr lang="zh-CN" altLang="en-US" sz="1800" dirty="0">
                <a:effectLst/>
                <a:ea typeface="等线" panose="02010600030101010101" pitchFamily="2" charset="-122"/>
                <a:cs typeface="Times New Roman" panose="02020603050405020304" pitchFamily="18" charset="0"/>
              </a:rPr>
              <a:t>定义</a:t>
            </a:r>
            <a:endParaRPr lang="zh-CN" altLang="en-US" dirty="0"/>
          </a:p>
        </p:txBody>
      </p:sp>
      <p:sp>
        <p:nvSpPr>
          <p:cNvPr id="61" name="文本框 60">
            <a:extLst>
              <a:ext uri="{FF2B5EF4-FFF2-40B4-BE49-F238E27FC236}">
                <a16:creationId xmlns:a16="http://schemas.microsoft.com/office/drawing/2014/main" id="{1A719AE5-D1EC-AB97-3CA8-6A30D866E0A6}"/>
              </a:ext>
            </a:extLst>
          </p:cNvPr>
          <p:cNvSpPr txBox="1"/>
          <p:nvPr/>
        </p:nvSpPr>
        <p:spPr>
          <a:xfrm>
            <a:off x="5390762" y="2227898"/>
            <a:ext cx="6097554" cy="369332"/>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24.SRS</a:t>
            </a:r>
            <a:endParaRPr lang="zh-CN" altLang="en-US" dirty="0"/>
          </a:p>
        </p:txBody>
      </p:sp>
      <p:sp>
        <p:nvSpPr>
          <p:cNvPr id="63" name="文本框 62">
            <a:extLst>
              <a:ext uri="{FF2B5EF4-FFF2-40B4-BE49-F238E27FC236}">
                <a16:creationId xmlns:a16="http://schemas.microsoft.com/office/drawing/2014/main" id="{CDACB597-D3EA-52CA-C3FE-5F25B9F35950}"/>
              </a:ext>
            </a:extLst>
          </p:cNvPr>
          <p:cNvSpPr txBox="1"/>
          <p:nvPr/>
        </p:nvSpPr>
        <p:spPr>
          <a:xfrm>
            <a:off x="5390762" y="2479402"/>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25.</a:t>
            </a:r>
            <a:r>
              <a:rPr lang="zh-CN" altLang="zh-CN" sz="1800" dirty="0">
                <a:effectLst/>
                <a:ea typeface="等线" panose="02010600030101010101" pitchFamily="2" charset="-122"/>
                <a:cs typeface="Times New Roman" panose="02020603050405020304" pitchFamily="18" charset="0"/>
              </a:rPr>
              <a:t>需求冲突</a:t>
            </a:r>
            <a:r>
              <a:rPr lang="zh-CN" altLang="en-US" sz="1800" dirty="0">
                <a:effectLst/>
                <a:ea typeface="等线" panose="02010600030101010101" pitchFamily="2" charset="-122"/>
                <a:cs typeface="Times New Roman" panose="02020603050405020304" pitchFamily="18" charset="0"/>
              </a:rPr>
              <a:t>以及相应的解决</a:t>
            </a:r>
            <a:endParaRPr lang="zh-CN" altLang="en-US" dirty="0"/>
          </a:p>
        </p:txBody>
      </p:sp>
      <p:sp>
        <p:nvSpPr>
          <p:cNvPr id="65" name="文本框 64">
            <a:extLst>
              <a:ext uri="{FF2B5EF4-FFF2-40B4-BE49-F238E27FC236}">
                <a16:creationId xmlns:a16="http://schemas.microsoft.com/office/drawing/2014/main" id="{12562384-EE06-748B-2B08-F6809EE6888E}"/>
              </a:ext>
            </a:extLst>
          </p:cNvPr>
          <p:cNvSpPr txBox="1"/>
          <p:nvPr/>
        </p:nvSpPr>
        <p:spPr>
          <a:xfrm>
            <a:off x="5390762" y="2764925"/>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26.</a:t>
            </a:r>
            <a:r>
              <a:rPr lang="zh-CN" altLang="zh-CN" sz="1800" dirty="0">
                <a:effectLst/>
                <a:ea typeface="等线" panose="02010600030101010101" pitchFamily="2" charset="-122"/>
                <a:cs typeface="Times New Roman" panose="02020603050405020304" pitchFamily="18" charset="0"/>
              </a:rPr>
              <a:t>数据字典</a:t>
            </a:r>
            <a:endParaRPr lang="zh-CN" altLang="en-US" dirty="0"/>
          </a:p>
        </p:txBody>
      </p:sp>
      <p:sp>
        <p:nvSpPr>
          <p:cNvPr id="67" name="文本框 66">
            <a:extLst>
              <a:ext uri="{FF2B5EF4-FFF2-40B4-BE49-F238E27FC236}">
                <a16:creationId xmlns:a16="http://schemas.microsoft.com/office/drawing/2014/main" id="{0C3450AA-5639-3D4D-FAB3-CDCBF2972631}"/>
              </a:ext>
            </a:extLst>
          </p:cNvPr>
          <p:cNvSpPr txBox="1"/>
          <p:nvPr/>
        </p:nvSpPr>
        <p:spPr>
          <a:xfrm>
            <a:off x="5390762" y="3031095"/>
            <a:ext cx="6097554" cy="369332"/>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27.ER</a:t>
            </a:r>
            <a:r>
              <a:rPr lang="zh-CN" altLang="zh-CN" sz="1800" dirty="0">
                <a:effectLst/>
                <a:ea typeface="等线" panose="02010600030101010101" pitchFamily="2" charset="-122"/>
                <a:cs typeface="Times New Roman" panose="02020603050405020304" pitchFamily="18" charset="0"/>
              </a:rPr>
              <a:t>图</a:t>
            </a:r>
            <a:endParaRPr lang="zh-CN" altLang="en-US" dirty="0"/>
          </a:p>
        </p:txBody>
      </p:sp>
      <p:sp>
        <p:nvSpPr>
          <p:cNvPr id="69" name="文本框 68">
            <a:extLst>
              <a:ext uri="{FF2B5EF4-FFF2-40B4-BE49-F238E27FC236}">
                <a16:creationId xmlns:a16="http://schemas.microsoft.com/office/drawing/2014/main" id="{1F79C11A-B0D8-CBC4-4714-0CF7DF9867E0}"/>
              </a:ext>
            </a:extLst>
          </p:cNvPr>
          <p:cNvSpPr txBox="1"/>
          <p:nvPr/>
        </p:nvSpPr>
        <p:spPr>
          <a:xfrm>
            <a:off x="5390762" y="3252848"/>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28.</a:t>
            </a:r>
            <a:r>
              <a:rPr lang="zh-CN" altLang="zh-CN" sz="1800" dirty="0">
                <a:effectLst/>
                <a:ea typeface="等线" panose="02010600030101010101" pitchFamily="2" charset="-122"/>
                <a:cs typeface="Times New Roman" panose="02020603050405020304" pitchFamily="18" charset="0"/>
              </a:rPr>
              <a:t>系统的实现环境</a:t>
            </a:r>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运行环境</a:t>
            </a:r>
            <a:endParaRPr lang="zh-CN" altLang="en-US" dirty="0"/>
          </a:p>
        </p:txBody>
      </p:sp>
      <p:sp>
        <p:nvSpPr>
          <p:cNvPr id="73" name="文本框 72">
            <a:extLst>
              <a:ext uri="{FF2B5EF4-FFF2-40B4-BE49-F238E27FC236}">
                <a16:creationId xmlns:a16="http://schemas.microsoft.com/office/drawing/2014/main" id="{163414BC-EE17-9E2E-3FEC-884D30C32505}"/>
              </a:ext>
            </a:extLst>
          </p:cNvPr>
          <p:cNvSpPr txBox="1"/>
          <p:nvPr/>
        </p:nvSpPr>
        <p:spPr>
          <a:xfrm>
            <a:off x="5390762" y="3541297"/>
            <a:ext cx="6097554" cy="369332"/>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29.</a:t>
            </a:r>
            <a:r>
              <a:rPr lang="zh-CN" altLang="en-US" sz="1800" dirty="0">
                <a:effectLst/>
                <a:latin typeface="等线" panose="02010600030101010101" pitchFamily="2" charset="-122"/>
                <a:cs typeface="Times New Roman" panose="02020603050405020304" pitchFamily="18" charset="0"/>
              </a:rPr>
              <a:t>部分</a:t>
            </a:r>
            <a:r>
              <a:rPr lang="en-US" altLang="zh-CN" sz="1800" dirty="0">
                <a:effectLst/>
                <a:latin typeface="等线" panose="02010600030101010101" pitchFamily="2" charset="-122"/>
                <a:cs typeface="Times New Roman" panose="02020603050405020304" pitchFamily="18" charset="0"/>
              </a:rPr>
              <a:t>UML</a:t>
            </a:r>
            <a:r>
              <a:rPr lang="zh-CN" altLang="en-US" sz="1800" dirty="0">
                <a:effectLst/>
                <a:latin typeface="等线" panose="02010600030101010101" pitchFamily="2" charset="-122"/>
                <a:cs typeface="Times New Roman" panose="02020603050405020304" pitchFamily="18" charset="0"/>
              </a:rPr>
              <a:t>图</a:t>
            </a:r>
            <a:endParaRPr lang="zh-CN" altLang="en-US" dirty="0"/>
          </a:p>
        </p:txBody>
      </p:sp>
      <p:sp>
        <p:nvSpPr>
          <p:cNvPr id="77" name="文本框 76">
            <a:extLst>
              <a:ext uri="{FF2B5EF4-FFF2-40B4-BE49-F238E27FC236}">
                <a16:creationId xmlns:a16="http://schemas.microsoft.com/office/drawing/2014/main" id="{7C421A1D-C3B3-61C3-1D94-EF287B074684}"/>
              </a:ext>
            </a:extLst>
          </p:cNvPr>
          <p:cNvSpPr txBox="1"/>
          <p:nvPr/>
        </p:nvSpPr>
        <p:spPr>
          <a:xfrm>
            <a:off x="5390762" y="3868888"/>
            <a:ext cx="6097554" cy="369332"/>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30.</a:t>
            </a:r>
            <a:r>
              <a:rPr lang="zh-CN" altLang="en-US" sz="1800" dirty="0">
                <a:effectLst/>
                <a:latin typeface="等线" panose="02010600030101010101" pitchFamily="2" charset="-122"/>
                <a:cs typeface="Times New Roman" panose="02020603050405020304" pitchFamily="18" charset="0"/>
              </a:rPr>
              <a:t>测试文档中的</a:t>
            </a:r>
            <a:r>
              <a:rPr lang="en-US" altLang="zh-CN" sz="1800" dirty="0">
                <a:effectLst/>
                <a:latin typeface="等线" panose="02010600030101010101" pitchFamily="2" charset="-122"/>
                <a:cs typeface="Times New Roman" panose="02020603050405020304" pitchFamily="18" charset="0"/>
              </a:rPr>
              <a:t>Test Case</a:t>
            </a:r>
            <a:r>
              <a:rPr lang="zh-CN" altLang="en-US" dirty="0">
                <a:latin typeface="等线" panose="02010600030101010101" pitchFamily="2" charset="-122"/>
                <a:cs typeface="Times New Roman" panose="02020603050405020304" pitchFamily="18" charset="0"/>
              </a:rPr>
              <a:t>及其设计方法</a:t>
            </a:r>
            <a:endParaRPr lang="zh-CN" altLang="en-US" dirty="0"/>
          </a:p>
        </p:txBody>
      </p:sp>
      <p:sp>
        <p:nvSpPr>
          <p:cNvPr id="78" name="文本框 77">
            <a:extLst>
              <a:ext uri="{FF2B5EF4-FFF2-40B4-BE49-F238E27FC236}">
                <a16:creationId xmlns:a16="http://schemas.microsoft.com/office/drawing/2014/main" id="{61523F62-F761-ABA4-E1E2-99C7AE9D2D8A}"/>
              </a:ext>
            </a:extLst>
          </p:cNvPr>
          <p:cNvSpPr txBox="1"/>
          <p:nvPr/>
        </p:nvSpPr>
        <p:spPr>
          <a:xfrm>
            <a:off x="5390762" y="4142196"/>
            <a:ext cx="6097554" cy="369332"/>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31.</a:t>
            </a:r>
            <a:r>
              <a:rPr lang="zh-CN" altLang="en-US" dirty="0">
                <a:latin typeface="等线" panose="02010600030101010101" pitchFamily="2" charset="-122"/>
                <a:cs typeface="Times New Roman" panose="02020603050405020304" pitchFamily="18" charset="0"/>
              </a:rPr>
              <a:t>用户手册</a:t>
            </a:r>
            <a:endParaRPr lang="zh-CN" altLang="en-US" dirty="0"/>
          </a:p>
        </p:txBody>
      </p:sp>
      <p:sp>
        <p:nvSpPr>
          <p:cNvPr id="81" name="文本框 80">
            <a:extLst>
              <a:ext uri="{FF2B5EF4-FFF2-40B4-BE49-F238E27FC236}">
                <a16:creationId xmlns:a16="http://schemas.microsoft.com/office/drawing/2014/main" id="{51C63EA2-E998-244E-4C30-4143B54B1844}"/>
              </a:ext>
            </a:extLst>
          </p:cNvPr>
          <p:cNvSpPr txBox="1"/>
          <p:nvPr/>
        </p:nvSpPr>
        <p:spPr>
          <a:xfrm>
            <a:off x="5390762" y="4417578"/>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32.SRS</a:t>
            </a:r>
            <a:r>
              <a:rPr lang="zh-CN" altLang="zh-CN" sz="1800" dirty="0">
                <a:effectLst/>
                <a:ea typeface="等线" panose="02010600030101010101" pitchFamily="2" charset="-122"/>
                <a:cs typeface="Times New Roman" panose="02020603050405020304" pitchFamily="18" charset="0"/>
              </a:rPr>
              <a:t>内部评审</a:t>
            </a:r>
            <a:endParaRPr lang="zh-CN" altLang="en-US" dirty="0"/>
          </a:p>
        </p:txBody>
      </p:sp>
      <p:sp>
        <p:nvSpPr>
          <p:cNvPr id="82" name="文本框 81">
            <a:extLst>
              <a:ext uri="{FF2B5EF4-FFF2-40B4-BE49-F238E27FC236}">
                <a16:creationId xmlns:a16="http://schemas.microsoft.com/office/drawing/2014/main" id="{B2C461D1-754F-310F-FBB8-37F22C609DA2}"/>
              </a:ext>
            </a:extLst>
          </p:cNvPr>
          <p:cNvSpPr txBox="1"/>
          <p:nvPr/>
        </p:nvSpPr>
        <p:spPr>
          <a:xfrm>
            <a:off x="5390762" y="4652852"/>
            <a:ext cx="1284326" cy="369332"/>
          </a:xfrm>
          <a:prstGeom prst="rect">
            <a:avLst/>
          </a:prstGeom>
          <a:noFill/>
        </p:spPr>
        <p:txBody>
          <a:bodyPr wrap="none" rtlCol="0">
            <a:spAutoFit/>
          </a:bodyPr>
          <a:lstStyle/>
          <a:p>
            <a:r>
              <a:rPr lang="en-US" altLang="zh-CN" sz="1800" dirty="0">
                <a:effectLst/>
                <a:latin typeface="等线" panose="02010600030101010101" pitchFamily="2" charset="-122"/>
                <a:cs typeface="Times New Roman" panose="02020603050405020304" pitchFamily="18" charset="0"/>
              </a:rPr>
              <a:t>33.Baseline</a:t>
            </a:r>
            <a:endParaRPr lang="zh-CN" altLang="en-US" dirty="0"/>
          </a:p>
        </p:txBody>
      </p:sp>
      <p:sp>
        <p:nvSpPr>
          <p:cNvPr id="84" name="文本框 83">
            <a:extLst>
              <a:ext uri="{FF2B5EF4-FFF2-40B4-BE49-F238E27FC236}">
                <a16:creationId xmlns:a16="http://schemas.microsoft.com/office/drawing/2014/main" id="{E20D12BE-49BE-BAD7-447C-9E753EEB7752}"/>
              </a:ext>
            </a:extLst>
          </p:cNvPr>
          <p:cNvSpPr txBox="1"/>
          <p:nvPr/>
        </p:nvSpPr>
        <p:spPr>
          <a:xfrm>
            <a:off x="5390762" y="4919669"/>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34.</a:t>
            </a:r>
            <a:r>
              <a:rPr lang="zh-CN" altLang="zh-CN" sz="1800" dirty="0">
                <a:effectLst/>
                <a:ea typeface="等线" panose="02010600030101010101" pitchFamily="2" charset="-122"/>
                <a:cs typeface="Times New Roman" panose="02020603050405020304" pitchFamily="18" charset="0"/>
              </a:rPr>
              <a:t>需求管理工具</a:t>
            </a:r>
            <a:r>
              <a:rPr lang="zh-CN" altLang="en-US" sz="1800" dirty="0">
                <a:effectLst/>
                <a:ea typeface="等线" panose="02010600030101010101" pitchFamily="2" charset="-122"/>
                <a:cs typeface="Times New Roman" panose="02020603050405020304" pitchFamily="18" charset="0"/>
              </a:rPr>
              <a:t>及跟踪链接矩阵</a:t>
            </a:r>
            <a:endParaRPr lang="zh-CN" altLang="en-US" dirty="0"/>
          </a:p>
        </p:txBody>
      </p:sp>
      <p:sp>
        <p:nvSpPr>
          <p:cNvPr id="86" name="文本框 85">
            <a:extLst>
              <a:ext uri="{FF2B5EF4-FFF2-40B4-BE49-F238E27FC236}">
                <a16:creationId xmlns:a16="http://schemas.microsoft.com/office/drawing/2014/main" id="{1F6D9F99-863F-C051-08B0-FA2EDAE0AA9A}"/>
              </a:ext>
            </a:extLst>
          </p:cNvPr>
          <p:cNvSpPr txBox="1"/>
          <p:nvPr/>
        </p:nvSpPr>
        <p:spPr>
          <a:xfrm>
            <a:off x="5390762" y="5129209"/>
            <a:ext cx="6097554" cy="369332"/>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35.CCB</a:t>
            </a:r>
            <a:r>
              <a:rPr lang="zh-CN" altLang="zh-CN" sz="1800" dirty="0">
                <a:effectLst/>
                <a:ea typeface="等线" panose="02010600030101010101" pitchFamily="2" charset="-122"/>
                <a:cs typeface="Times New Roman" panose="02020603050405020304" pitchFamily="18" charset="0"/>
              </a:rPr>
              <a:t>组织</a:t>
            </a:r>
            <a:endParaRPr lang="zh-CN" altLang="en-US" dirty="0"/>
          </a:p>
        </p:txBody>
      </p:sp>
      <p:sp>
        <p:nvSpPr>
          <p:cNvPr id="88" name="文本框 87">
            <a:extLst>
              <a:ext uri="{FF2B5EF4-FFF2-40B4-BE49-F238E27FC236}">
                <a16:creationId xmlns:a16="http://schemas.microsoft.com/office/drawing/2014/main" id="{73A90D01-FCE9-3765-B155-68E998C11F63}"/>
              </a:ext>
            </a:extLst>
          </p:cNvPr>
          <p:cNvSpPr txBox="1"/>
          <p:nvPr/>
        </p:nvSpPr>
        <p:spPr>
          <a:xfrm>
            <a:off x="5390762" y="5363399"/>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36.</a:t>
            </a:r>
            <a:r>
              <a:rPr lang="zh-CN" altLang="zh-CN" sz="1800" dirty="0">
                <a:effectLst/>
                <a:ea typeface="等线" panose="02010600030101010101" pitchFamily="2" charset="-122"/>
                <a:cs typeface="Times New Roman" panose="02020603050405020304" pitchFamily="18" charset="0"/>
              </a:rPr>
              <a:t>需求变更申请报告</a:t>
            </a:r>
            <a:endParaRPr lang="zh-CN" altLang="en-US" dirty="0"/>
          </a:p>
        </p:txBody>
      </p:sp>
      <p:sp>
        <p:nvSpPr>
          <p:cNvPr id="90" name="文本框 89">
            <a:extLst>
              <a:ext uri="{FF2B5EF4-FFF2-40B4-BE49-F238E27FC236}">
                <a16:creationId xmlns:a16="http://schemas.microsoft.com/office/drawing/2014/main" id="{A3B753B4-CBD6-11F7-21CF-F32CCB56C0D5}"/>
              </a:ext>
            </a:extLst>
          </p:cNvPr>
          <p:cNvSpPr txBox="1"/>
          <p:nvPr/>
        </p:nvSpPr>
        <p:spPr>
          <a:xfrm>
            <a:off x="5390762" y="5596490"/>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37.</a:t>
            </a:r>
            <a:r>
              <a:rPr lang="zh-CN" altLang="zh-CN" sz="1800" dirty="0">
                <a:effectLst/>
                <a:ea typeface="等线" panose="02010600030101010101" pitchFamily="2" charset="-122"/>
                <a:cs typeface="Times New Roman" panose="02020603050405020304" pitchFamily="18" charset="0"/>
              </a:rPr>
              <a:t>需求变更影响分析</a:t>
            </a:r>
            <a:endParaRPr lang="zh-CN" altLang="en-US" dirty="0"/>
          </a:p>
        </p:txBody>
      </p:sp>
      <p:sp>
        <p:nvSpPr>
          <p:cNvPr id="92" name="文本框 91">
            <a:extLst>
              <a:ext uri="{FF2B5EF4-FFF2-40B4-BE49-F238E27FC236}">
                <a16:creationId xmlns:a16="http://schemas.microsoft.com/office/drawing/2014/main" id="{EC3849C5-D76D-BAF7-8A54-F6C90B4E2B0B}"/>
              </a:ext>
            </a:extLst>
          </p:cNvPr>
          <p:cNvSpPr txBox="1"/>
          <p:nvPr/>
        </p:nvSpPr>
        <p:spPr>
          <a:xfrm>
            <a:off x="5390762" y="5819430"/>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38.</a:t>
            </a:r>
            <a:r>
              <a:rPr lang="zh-CN" altLang="zh-CN" sz="1800" dirty="0">
                <a:effectLst/>
                <a:ea typeface="等线" panose="02010600030101010101" pitchFamily="2" charset="-122"/>
                <a:cs typeface="Times New Roman" panose="02020603050405020304" pitchFamily="18" charset="0"/>
              </a:rPr>
              <a:t>后续设计，开发，部署，测试等阶段的计划性安排</a:t>
            </a:r>
            <a:endParaRPr lang="zh-CN" altLang="en-US" dirty="0"/>
          </a:p>
        </p:txBody>
      </p:sp>
      <p:sp>
        <p:nvSpPr>
          <p:cNvPr id="94" name="文本框 93">
            <a:extLst>
              <a:ext uri="{FF2B5EF4-FFF2-40B4-BE49-F238E27FC236}">
                <a16:creationId xmlns:a16="http://schemas.microsoft.com/office/drawing/2014/main" id="{1DB0E13E-03EA-2D07-8548-7655FF74EA7A}"/>
              </a:ext>
            </a:extLst>
          </p:cNvPr>
          <p:cNvSpPr txBox="1"/>
          <p:nvPr/>
        </p:nvSpPr>
        <p:spPr>
          <a:xfrm>
            <a:off x="5390762" y="6052722"/>
            <a:ext cx="6097554" cy="369332"/>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39.Team Building</a:t>
            </a:r>
            <a:endParaRPr lang="zh-CN" altLang="en-US" dirty="0"/>
          </a:p>
        </p:txBody>
      </p:sp>
      <p:sp>
        <p:nvSpPr>
          <p:cNvPr id="96" name="文本框 95">
            <a:extLst>
              <a:ext uri="{FF2B5EF4-FFF2-40B4-BE49-F238E27FC236}">
                <a16:creationId xmlns:a16="http://schemas.microsoft.com/office/drawing/2014/main" id="{D05245FE-EA2A-4C34-49BF-8FEB725B6D2C}"/>
              </a:ext>
            </a:extLst>
          </p:cNvPr>
          <p:cNvSpPr txBox="1"/>
          <p:nvPr/>
        </p:nvSpPr>
        <p:spPr>
          <a:xfrm>
            <a:off x="5390762" y="6307353"/>
            <a:ext cx="6097554" cy="369332"/>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40.</a:t>
            </a:r>
            <a:r>
              <a:rPr lang="zh-CN" altLang="zh-CN" sz="1800" dirty="0">
                <a:effectLst/>
                <a:ea typeface="等线" panose="02010600030101010101" pitchFamily="2" charset="-122"/>
                <a:cs typeface="Times New Roman" panose="02020603050405020304" pitchFamily="18" charset="0"/>
              </a:rPr>
              <a:t>项目总结报告</a:t>
            </a:r>
            <a:endParaRPr lang="zh-CN" altLang="en-US" dirty="0"/>
          </a:p>
        </p:txBody>
      </p:sp>
    </p:spTree>
    <p:extLst>
      <p:ext uri="{BB962C8B-B14F-4D97-AF65-F5344CB8AC3E}">
        <p14:creationId xmlns:p14="http://schemas.microsoft.com/office/powerpoint/2010/main" val="1634504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需求项目计划的</a:t>
            </a:r>
            <a:r>
              <a:rPr lang="en-US" altLang="zh-CN" dirty="0">
                <a:solidFill>
                  <a:schemeClr val="accent1"/>
                </a:solidFill>
                <a:latin typeface="+mn-lt"/>
                <a:ea typeface="+mn-ea"/>
                <a:cs typeface="+mn-ea"/>
                <a:sym typeface="+mn-lt"/>
              </a:rPr>
              <a:t>WBS</a:t>
            </a:r>
            <a:r>
              <a:rPr lang="zh-CN" altLang="en-US" dirty="0">
                <a:solidFill>
                  <a:schemeClr val="accent1"/>
                </a:solidFill>
                <a:latin typeface="+mn-lt"/>
                <a:ea typeface="+mn-ea"/>
                <a:cs typeface="+mn-ea"/>
                <a:sym typeface="+mn-lt"/>
              </a:rPr>
              <a:t>结构</a:t>
            </a:r>
          </a:p>
        </p:txBody>
      </p:sp>
      <p:pic>
        <p:nvPicPr>
          <p:cNvPr id="2" name="图片 1">
            <a:extLst>
              <a:ext uri="{FF2B5EF4-FFF2-40B4-BE49-F238E27FC236}">
                <a16:creationId xmlns:a16="http://schemas.microsoft.com/office/drawing/2014/main" id="{17F347B0-847D-8D4D-330A-64612657E545}"/>
              </a:ext>
            </a:extLst>
          </p:cNvPr>
          <p:cNvPicPr>
            <a:picLocks noChangeAspect="1"/>
          </p:cNvPicPr>
          <p:nvPr/>
        </p:nvPicPr>
        <p:blipFill>
          <a:blip r:embed="rId2"/>
          <a:stretch>
            <a:fillRect/>
          </a:stretch>
        </p:blipFill>
        <p:spPr>
          <a:xfrm>
            <a:off x="790650" y="1440117"/>
            <a:ext cx="10947219" cy="2777127"/>
          </a:xfrm>
          <a:prstGeom prst="rect">
            <a:avLst/>
          </a:prstGeom>
        </p:spPr>
      </p:pic>
      <p:sp>
        <p:nvSpPr>
          <p:cNvPr id="4" name="文本框 3">
            <a:extLst>
              <a:ext uri="{FF2B5EF4-FFF2-40B4-BE49-F238E27FC236}">
                <a16:creationId xmlns:a16="http://schemas.microsoft.com/office/drawing/2014/main" id="{3CC7C158-7717-B66F-C5D2-8391A9B93A16}"/>
              </a:ext>
            </a:extLst>
          </p:cNvPr>
          <p:cNvSpPr txBox="1"/>
          <p:nvPr/>
        </p:nvSpPr>
        <p:spPr>
          <a:xfrm>
            <a:off x="6476407" y="4533301"/>
            <a:ext cx="4930219" cy="646331"/>
          </a:xfrm>
          <a:prstGeom prst="rect">
            <a:avLst/>
          </a:prstGeom>
          <a:noFill/>
        </p:spPr>
        <p:txBody>
          <a:bodyPr wrap="square" rtlCol="0">
            <a:spAutoFit/>
          </a:bodyPr>
          <a:lstStyle/>
          <a:p>
            <a:r>
              <a:rPr lang="zh-CN" altLang="en-US" dirty="0"/>
              <a:t>关于</a:t>
            </a:r>
            <a:r>
              <a:rPr lang="en-US" altLang="zh-CN" dirty="0"/>
              <a:t>WBS</a:t>
            </a:r>
            <a:r>
              <a:rPr lang="zh-CN" altLang="en-US" dirty="0"/>
              <a:t>的说明在需求工程项目计划文档中有相关的描述，就不在</a:t>
            </a:r>
            <a:r>
              <a:rPr lang="en-US" altLang="zh-CN" dirty="0"/>
              <a:t>ppt</a:t>
            </a:r>
            <a:r>
              <a:rPr lang="zh-CN" altLang="en-US" dirty="0"/>
              <a:t>里展开叙述了。</a:t>
            </a:r>
          </a:p>
        </p:txBody>
      </p:sp>
      <p:sp>
        <p:nvSpPr>
          <p:cNvPr id="6" name="文本框 5">
            <a:extLst>
              <a:ext uri="{FF2B5EF4-FFF2-40B4-BE49-F238E27FC236}">
                <a16:creationId xmlns:a16="http://schemas.microsoft.com/office/drawing/2014/main" id="{A139A43F-E7B1-0E4C-88AD-19D3D2095792}"/>
              </a:ext>
            </a:extLst>
          </p:cNvPr>
          <p:cNvSpPr txBox="1"/>
          <p:nvPr/>
        </p:nvSpPr>
        <p:spPr>
          <a:xfrm>
            <a:off x="378853" y="4615731"/>
            <a:ext cx="6097554" cy="646331"/>
          </a:xfrm>
          <a:prstGeom prst="rect">
            <a:avLst/>
          </a:prstGeom>
          <a:noFill/>
        </p:spPr>
        <p:txBody>
          <a:bodyPr wrap="square">
            <a:spAutoFit/>
          </a:bodyPr>
          <a:lstStyle/>
          <a:p>
            <a:r>
              <a:rPr lang="zh-CN" altLang="en-US" dirty="0"/>
              <a:t>原图太长不好展示，只能展示一部分，详细请见我们小组提供的原件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8FF903B0-35D7-ADE8-4F58-F1A41199C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97284"/>
            <a:ext cx="12192000" cy="561669"/>
          </a:xfrm>
          <a:prstGeom prst="rect">
            <a:avLst/>
          </a:prstGeom>
        </p:spPr>
      </p:pic>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10</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需求计划中给每个组员分配的任务</a:t>
            </a:r>
            <a:endParaRPr lang="zh-CN" altLang="en-US" sz="2000" dirty="0"/>
          </a:p>
        </p:txBody>
      </p:sp>
    </p:spTree>
    <p:extLst>
      <p:ext uri="{BB962C8B-B14F-4D97-AF65-F5344CB8AC3E}">
        <p14:creationId xmlns:p14="http://schemas.microsoft.com/office/powerpoint/2010/main" val="420793568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需求计划中给每个组员分配的任务</a:t>
            </a:r>
          </a:p>
        </p:txBody>
      </p:sp>
      <p:sp>
        <p:nvSpPr>
          <p:cNvPr id="164" name="TextBox 163"/>
          <p:cNvSpPr txBox="1"/>
          <p:nvPr/>
        </p:nvSpPr>
        <p:spPr>
          <a:xfrm>
            <a:off x="8825544" y="2357476"/>
            <a:ext cx="2755428" cy="2878218"/>
          </a:xfrm>
          <a:prstGeom prst="rect">
            <a:avLst/>
          </a:prstGeom>
          <a:noFill/>
        </p:spPr>
        <p:txBody>
          <a:bodyPr wrap="square" lIns="91436" tIns="45717" rIns="91436" bIns="45717" rtlCol="0">
            <a:spAutoFit/>
          </a:bodyPr>
          <a:lstStyle/>
          <a:p>
            <a:pPr>
              <a:lnSpc>
                <a:spcPct val="114000"/>
              </a:lnSpc>
            </a:pPr>
            <a:r>
              <a:rPr lang="zh-CN" altLang="en-US" sz="1600" dirty="0">
                <a:solidFill>
                  <a:prstClr val="white"/>
                </a:solidFill>
                <a:latin typeface="微软雅黑" panose="020B0503020204020204" pitchFamily="34" charset="-122"/>
              </a:rPr>
              <a:t>此处输入您的文本请在此处输入您的文本此处输入您的文本此处输入您的文本此处输入您的文本请在此处输入您的文本此处输入您的文本此处输入您的文本</a:t>
            </a:r>
          </a:p>
          <a:p>
            <a:pPr>
              <a:lnSpc>
                <a:spcPct val="114000"/>
              </a:lnSpc>
            </a:pPr>
            <a:r>
              <a:rPr lang="zh-CN" altLang="en-US" sz="1600" dirty="0">
                <a:solidFill>
                  <a:prstClr val="white"/>
                </a:solidFill>
                <a:latin typeface="微软雅黑" panose="020B0503020204020204" pitchFamily="34" charset="-122"/>
              </a:rPr>
              <a:t>此处输入您的文本请在此处输入您的文本此处输入您的文本此处输入您的文本</a:t>
            </a:r>
          </a:p>
          <a:p>
            <a:pPr>
              <a:lnSpc>
                <a:spcPct val="114000"/>
              </a:lnSpc>
            </a:pPr>
            <a:endParaRPr lang="zh-CN" altLang="en-US" sz="1600" dirty="0">
              <a:solidFill>
                <a:prstClr val="white"/>
              </a:solidFill>
              <a:latin typeface="微软雅黑" panose="020B0503020204020204" pitchFamily="34" charset="-122"/>
            </a:endParaRPr>
          </a:p>
        </p:txBody>
      </p:sp>
      <p:pic>
        <p:nvPicPr>
          <p:cNvPr id="4" name="图片 3">
            <a:extLst>
              <a:ext uri="{FF2B5EF4-FFF2-40B4-BE49-F238E27FC236}">
                <a16:creationId xmlns:a16="http://schemas.microsoft.com/office/drawing/2014/main" id="{28E76617-855F-F4F1-26C0-D08CE78181D1}"/>
              </a:ext>
            </a:extLst>
          </p:cNvPr>
          <p:cNvPicPr>
            <a:picLocks noChangeAspect="1"/>
          </p:cNvPicPr>
          <p:nvPr/>
        </p:nvPicPr>
        <p:blipFill>
          <a:blip r:embed="rId2"/>
          <a:stretch>
            <a:fillRect/>
          </a:stretch>
        </p:blipFill>
        <p:spPr>
          <a:xfrm>
            <a:off x="0" y="634489"/>
            <a:ext cx="7334459" cy="3557004"/>
          </a:xfrm>
          <a:prstGeom prst="rect">
            <a:avLst/>
          </a:prstGeom>
        </p:spPr>
      </p:pic>
      <p:pic>
        <p:nvPicPr>
          <p:cNvPr id="6" name="图片 5">
            <a:extLst>
              <a:ext uri="{FF2B5EF4-FFF2-40B4-BE49-F238E27FC236}">
                <a16:creationId xmlns:a16="http://schemas.microsoft.com/office/drawing/2014/main" id="{405340F3-DF53-086A-899F-FD15385034B9}"/>
              </a:ext>
            </a:extLst>
          </p:cNvPr>
          <p:cNvPicPr>
            <a:picLocks noChangeAspect="1"/>
          </p:cNvPicPr>
          <p:nvPr/>
        </p:nvPicPr>
        <p:blipFill>
          <a:blip r:embed="rId3"/>
          <a:stretch>
            <a:fillRect/>
          </a:stretch>
        </p:blipFill>
        <p:spPr>
          <a:xfrm>
            <a:off x="7334459" y="634489"/>
            <a:ext cx="4675086" cy="3118465"/>
          </a:xfrm>
          <a:prstGeom prst="rect">
            <a:avLst/>
          </a:prstGeom>
        </p:spPr>
      </p:pic>
      <p:pic>
        <p:nvPicPr>
          <p:cNvPr id="8" name="图片 7">
            <a:extLst>
              <a:ext uri="{FF2B5EF4-FFF2-40B4-BE49-F238E27FC236}">
                <a16:creationId xmlns:a16="http://schemas.microsoft.com/office/drawing/2014/main" id="{50C8DAF7-9110-9FE1-EA00-DCDA78B64379}"/>
              </a:ext>
            </a:extLst>
          </p:cNvPr>
          <p:cNvPicPr>
            <a:picLocks noChangeAspect="1"/>
          </p:cNvPicPr>
          <p:nvPr/>
        </p:nvPicPr>
        <p:blipFill>
          <a:blip r:embed="rId4"/>
          <a:stretch>
            <a:fillRect/>
          </a:stretch>
        </p:blipFill>
        <p:spPr>
          <a:xfrm>
            <a:off x="7661434" y="3962660"/>
            <a:ext cx="3919538" cy="2732216"/>
          </a:xfrm>
          <a:prstGeom prst="rect">
            <a:avLst/>
          </a:prstGeom>
        </p:spPr>
      </p:pic>
      <p:sp>
        <p:nvSpPr>
          <p:cNvPr id="9" name="文本框 8">
            <a:extLst>
              <a:ext uri="{FF2B5EF4-FFF2-40B4-BE49-F238E27FC236}">
                <a16:creationId xmlns:a16="http://schemas.microsoft.com/office/drawing/2014/main" id="{729F47E8-744F-4097-FD8B-41CEDD1E3449}"/>
              </a:ext>
            </a:extLst>
          </p:cNvPr>
          <p:cNvSpPr txBox="1"/>
          <p:nvPr/>
        </p:nvSpPr>
        <p:spPr>
          <a:xfrm>
            <a:off x="811763" y="4506686"/>
            <a:ext cx="6270172" cy="646331"/>
          </a:xfrm>
          <a:prstGeom prst="rect">
            <a:avLst/>
          </a:prstGeom>
          <a:noFill/>
        </p:spPr>
        <p:txBody>
          <a:bodyPr wrap="square" rtlCol="0">
            <a:spAutoFit/>
          </a:bodyPr>
          <a:lstStyle/>
          <a:p>
            <a:r>
              <a:rPr lang="zh-CN" altLang="en-US" dirty="0"/>
              <a:t>只能展示一部分，如果全部展开放不下，如果想看可以提出来，这些内容都在</a:t>
            </a:r>
            <a:r>
              <a:rPr lang="en-US" altLang="zh-CN" dirty="0" err="1"/>
              <a:t>PingCode</a:t>
            </a:r>
            <a:r>
              <a:rPr lang="zh-CN" altLang="en-US" dirty="0"/>
              <a:t>上都有</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1200"/>
                            </p:stCondLst>
                            <p:childTnLst>
                              <p:par>
                                <p:cTn id="10" presetID="12" presetClass="entr" presetSubtype="4" fill="hold" grpId="0" nodeType="after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slide(fromBottom)">
                                      <p:cBhvr>
                                        <p:cTn id="12"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11</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3200" dirty="0">
                <a:effectLst/>
                <a:ea typeface="等线" panose="02010600030101010101" pitchFamily="2" charset="-122"/>
                <a:cs typeface="Times New Roman" panose="02020603050405020304" pitchFamily="18" charset="0"/>
              </a:rPr>
              <a:t>GANTT</a:t>
            </a:r>
            <a:r>
              <a:rPr lang="zh-CN" altLang="en-US" sz="3200" dirty="0">
                <a:effectLst/>
                <a:ea typeface="等线" panose="02010600030101010101" pitchFamily="2" charset="-122"/>
                <a:cs typeface="Times New Roman" panose="02020603050405020304" pitchFamily="18" charset="0"/>
              </a:rPr>
              <a:t>图</a:t>
            </a:r>
            <a:endParaRPr lang="zh-CN" altLang="en-US" sz="2000" dirty="0"/>
          </a:p>
        </p:txBody>
      </p:sp>
    </p:spTree>
    <p:extLst>
      <p:ext uri="{BB962C8B-B14F-4D97-AF65-F5344CB8AC3E}">
        <p14:creationId xmlns:p14="http://schemas.microsoft.com/office/powerpoint/2010/main" val="108789453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accent1"/>
                </a:solidFill>
                <a:latin typeface="+mn-lt"/>
                <a:ea typeface="+mn-ea"/>
                <a:cs typeface="+mn-ea"/>
                <a:sym typeface="+mn-lt"/>
              </a:rPr>
              <a:t>GANTT</a:t>
            </a:r>
            <a:r>
              <a:rPr lang="zh-CN" altLang="en-US" dirty="0">
                <a:solidFill>
                  <a:schemeClr val="accent1"/>
                </a:solidFill>
                <a:latin typeface="+mn-lt"/>
                <a:ea typeface="+mn-ea"/>
                <a:cs typeface="+mn-ea"/>
                <a:sym typeface="+mn-lt"/>
              </a:rPr>
              <a:t>图</a:t>
            </a:r>
          </a:p>
        </p:txBody>
      </p:sp>
      <p:pic>
        <p:nvPicPr>
          <p:cNvPr id="4" name="图片 3">
            <a:extLst>
              <a:ext uri="{FF2B5EF4-FFF2-40B4-BE49-F238E27FC236}">
                <a16:creationId xmlns:a16="http://schemas.microsoft.com/office/drawing/2014/main" id="{39EC855A-CF94-7B77-E57F-9CC45D7F808E}"/>
              </a:ext>
            </a:extLst>
          </p:cNvPr>
          <p:cNvPicPr>
            <a:picLocks noChangeAspect="1"/>
          </p:cNvPicPr>
          <p:nvPr/>
        </p:nvPicPr>
        <p:blipFill>
          <a:blip r:embed="rId2"/>
          <a:stretch>
            <a:fillRect/>
          </a:stretch>
        </p:blipFill>
        <p:spPr>
          <a:xfrm>
            <a:off x="5537140" y="634489"/>
            <a:ext cx="6322069" cy="6067874"/>
          </a:xfrm>
          <a:prstGeom prst="rect">
            <a:avLst/>
          </a:prstGeom>
        </p:spPr>
      </p:pic>
      <p:sp>
        <p:nvSpPr>
          <p:cNvPr id="5" name="文本框 4">
            <a:extLst>
              <a:ext uri="{FF2B5EF4-FFF2-40B4-BE49-F238E27FC236}">
                <a16:creationId xmlns:a16="http://schemas.microsoft.com/office/drawing/2014/main" id="{26B4854D-603D-5953-5DDB-86CB9EF5A8FB}"/>
              </a:ext>
            </a:extLst>
          </p:cNvPr>
          <p:cNvSpPr txBox="1"/>
          <p:nvPr/>
        </p:nvSpPr>
        <p:spPr>
          <a:xfrm>
            <a:off x="662473" y="998376"/>
            <a:ext cx="4348066" cy="646331"/>
          </a:xfrm>
          <a:prstGeom prst="rect">
            <a:avLst/>
          </a:prstGeom>
          <a:noFill/>
        </p:spPr>
        <p:txBody>
          <a:bodyPr wrap="square" rtlCol="0">
            <a:spAutoFit/>
          </a:bodyPr>
          <a:lstStyle/>
          <a:p>
            <a:r>
              <a:rPr lang="zh-CN" altLang="en-US" dirty="0"/>
              <a:t>这个图全图也很长，如果需要看的话，可以提出，我可以展示原件</a:t>
            </a:r>
          </a:p>
        </p:txBody>
      </p:sp>
      <p:pic>
        <p:nvPicPr>
          <p:cNvPr id="7" name="图片 6">
            <a:extLst>
              <a:ext uri="{FF2B5EF4-FFF2-40B4-BE49-F238E27FC236}">
                <a16:creationId xmlns:a16="http://schemas.microsoft.com/office/drawing/2014/main" id="{263A8BBB-FA69-2A1A-48AC-6ADCE1A29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656" y="1644707"/>
            <a:ext cx="1567543" cy="5029200"/>
          </a:xfrm>
          <a:prstGeom prst="rect">
            <a:avLst/>
          </a:prstGeom>
        </p:spPr>
      </p:pic>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12</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需求计划中中包含的项目计划的必要子计划</a:t>
            </a:r>
            <a:endParaRPr lang="zh-CN" altLang="en-US" sz="2000" dirty="0"/>
          </a:p>
        </p:txBody>
      </p:sp>
    </p:spTree>
    <p:extLst>
      <p:ext uri="{BB962C8B-B14F-4D97-AF65-F5344CB8AC3E}">
        <p14:creationId xmlns:p14="http://schemas.microsoft.com/office/powerpoint/2010/main" val="145201284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需求计划中中包含的项目计划的必要子计划</a:t>
            </a:r>
          </a:p>
        </p:txBody>
      </p:sp>
      <p:pic>
        <p:nvPicPr>
          <p:cNvPr id="4" name="图片 3">
            <a:extLst>
              <a:ext uri="{FF2B5EF4-FFF2-40B4-BE49-F238E27FC236}">
                <a16:creationId xmlns:a16="http://schemas.microsoft.com/office/drawing/2014/main" id="{898B24B3-F3C4-038F-81D9-59362982F80D}"/>
              </a:ext>
            </a:extLst>
          </p:cNvPr>
          <p:cNvPicPr>
            <a:picLocks noChangeAspect="1"/>
          </p:cNvPicPr>
          <p:nvPr/>
        </p:nvPicPr>
        <p:blipFill>
          <a:blip r:embed="rId2"/>
          <a:stretch>
            <a:fillRect/>
          </a:stretch>
        </p:blipFill>
        <p:spPr>
          <a:xfrm>
            <a:off x="3801058" y="1014412"/>
            <a:ext cx="8191500" cy="2085975"/>
          </a:xfrm>
          <a:prstGeom prst="rect">
            <a:avLst/>
          </a:prstGeom>
        </p:spPr>
      </p:pic>
      <p:sp>
        <p:nvSpPr>
          <p:cNvPr id="5" name="文本框 4">
            <a:extLst>
              <a:ext uri="{FF2B5EF4-FFF2-40B4-BE49-F238E27FC236}">
                <a16:creationId xmlns:a16="http://schemas.microsoft.com/office/drawing/2014/main" id="{281DDBE0-2B3A-2102-618E-229A5FB8D59D}"/>
              </a:ext>
            </a:extLst>
          </p:cNvPr>
          <p:cNvSpPr txBox="1"/>
          <p:nvPr/>
        </p:nvSpPr>
        <p:spPr>
          <a:xfrm>
            <a:off x="541176" y="933061"/>
            <a:ext cx="2911151" cy="923330"/>
          </a:xfrm>
          <a:prstGeom prst="rect">
            <a:avLst/>
          </a:prstGeom>
          <a:noFill/>
        </p:spPr>
        <p:txBody>
          <a:bodyPr wrap="square" rtlCol="0">
            <a:spAutoFit/>
          </a:bodyPr>
          <a:lstStyle/>
          <a:p>
            <a:r>
              <a:rPr lang="zh-CN" altLang="en-US" dirty="0"/>
              <a:t>我们是参考了</a:t>
            </a:r>
            <a:r>
              <a:rPr lang="en-US" altLang="zh-CN" dirty="0"/>
              <a:t>PMBOK</a:t>
            </a:r>
            <a:r>
              <a:rPr lang="zh-CN" altLang="en-US" dirty="0"/>
              <a:t>中的一部分内容，然后划分的子计划。</a:t>
            </a:r>
          </a:p>
        </p:txBody>
      </p:sp>
      <p:pic>
        <p:nvPicPr>
          <p:cNvPr id="7" name="图片 6">
            <a:extLst>
              <a:ext uri="{FF2B5EF4-FFF2-40B4-BE49-F238E27FC236}">
                <a16:creationId xmlns:a16="http://schemas.microsoft.com/office/drawing/2014/main" id="{2B7F0216-EE33-4846-EFB3-FB94646B4D49}"/>
              </a:ext>
            </a:extLst>
          </p:cNvPr>
          <p:cNvPicPr>
            <a:picLocks noChangeAspect="1"/>
          </p:cNvPicPr>
          <p:nvPr/>
        </p:nvPicPr>
        <p:blipFill>
          <a:blip r:embed="rId3"/>
          <a:stretch>
            <a:fillRect/>
          </a:stretch>
        </p:blipFill>
        <p:spPr>
          <a:xfrm>
            <a:off x="277780" y="3429000"/>
            <a:ext cx="6095028" cy="3001038"/>
          </a:xfrm>
          <a:prstGeom prst="rect">
            <a:avLst/>
          </a:prstGeom>
        </p:spPr>
      </p:pic>
      <p:pic>
        <p:nvPicPr>
          <p:cNvPr id="9" name="图片 8">
            <a:extLst>
              <a:ext uri="{FF2B5EF4-FFF2-40B4-BE49-F238E27FC236}">
                <a16:creationId xmlns:a16="http://schemas.microsoft.com/office/drawing/2014/main" id="{21499094-C0EA-C561-0C67-F5EEC663AB03}"/>
              </a:ext>
            </a:extLst>
          </p:cNvPr>
          <p:cNvPicPr>
            <a:picLocks noChangeAspect="1"/>
          </p:cNvPicPr>
          <p:nvPr/>
        </p:nvPicPr>
        <p:blipFill>
          <a:blip r:embed="rId4"/>
          <a:stretch>
            <a:fillRect/>
          </a:stretch>
        </p:blipFill>
        <p:spPr>
          <a:xfrm>
            <a:off x="7056715" y="3260668"/>
            <a:ext cx="4102698" cy="3434208"/>
          </a:xfrm>
          <a:prstGeom prst="rect">
            <a:avLst/>
          </a:prstGeom>
        </p:spPr>
      </p:pic>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13</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zh-CN" sz="3200" dirty="0">
                <a:effectLst/>
                <a:ea typeface="等线" panose="02010600030101010101" pitchFamily="2" charset="-122"/>
                <a:cs typeface="Times New Roman" panose="02020603050405020304" pitchFamily="18" charset="0"/>
              </a:rPr>
              <a:t>最终的计划中与实际情况的偏差</a:t>
            </a:r>
            <a:endParaRPr lang="zh-CN" altLang="en-US" sz="2000" dirty="0"/>
          </a:p>
        </p:txBody>
      </p:sp>
    </p:spTree>
    <p:extLst>
      <p:ext uri="{BB962C8B-B14F-4D97-AF65-F5344CB8AC3E}">
        <p14:creationId xmlns:p14="http://schemas.microsoft.com/office/powerpoint/2010/main" val="1950993857"/>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最终的计划中与实际情况的偏差</a:t>
            </a:r>
          </a:p>
        </p:txBody>
      </p:sp>
      <p:sp>
        <p:nvSpPr>
          <p:cNvPr id="2" name="文本框 1">
            <a:extLst>
              <a:ext uri="{FF2B5EF4-FFF2-40B4-BE49-F238E27FC236}">
                <a16:creationId xmlns:a16="http://schemas.microsoft.com/office/drawing/2014/main" id="{1D78A30C-4471-31D4-41E0-02EAA0E3ECAF}"/>
              </a:ext>
            </a:extLst>
          </p:cNvPr>
          <p:cNvSpPr txBox="1"/>
          <p:nvPr/>
        </p:nvSpPr>
        <p:spPr>
          <a:xfrm>
            <a:off x="1129005" y="1138334"/>
            <a:ext cx="9918440" cy="1754326"/>
          </a:xfrm>
          <a:prstGeom prst="rect">
            <a:avLst/>
          </a:prstGeom>
          <a:noFill/>
        </p:spPr>
        <p:txBody>
          <a:bodyPr wrap="square" rtlCol="0">
            <a:spAutoFit/>
          </a:bodyPr>
          <a:lstStyle/>
          <a:p>
            <a:r>
              <a:rPr lang="zh-CN" altLang="en-US" dirty="0"/>
              <a:t>存在一定的偏差，没有完成需求跟踪矩阵，</a:t>
            </a:r>
            <a:r>
              <a:rPr lang="en-US" altLang="zh-CN" dirty="0" err="1"/>
              <a:t>PingCode</a:t>
            </a:r>
            <a:r>
              <a:rPr lang="zh-CN" altLang="en-US" dirty="0"/>
              <a:t>不能生成这个，只能手工链接相关的条目，然后进行版本变更的时候进行比对，但是由于需求变更的条目不多，所以手工比较也能接收，所以我们小组就进行手工比对，而没有选择使用</a:t>
            </a:r>
            <a:r>
              <a:rPr lang="en-US" altLang="zh-CN" dirty="0"/>
              <a:t>Rational </a:t>
            </a:r>
            <a:r>
              <a:rPr lang="en-US" altLang="zh-CN" dirty="0" err="1"/>
              <a:t>RequestPro</a:t>
            </a:r>
            <a:r>
              <a:rPr lang="zh-CN" altLang="en-US" dirty="0"/>
              <a:t>，当然还有一个比较严肃的问题</a:t>
            </a:r>
            <a:r>
              <a:rPr lang="en-US" altLang="zh-CN" dirty="0"/>
              <a:t> </a:t>
            </a:r>
            <a:r>
              <a:rPr lang="zh-CN" altLang="en-US" dirty="0"/>
              <a:t>，我们没有找到合适的</a:t>
            </a:r>
            <a:r>
              <a:rPr lang="en-US" altLang="zh-CN" dirty="0"/>
              <a:t>Rational </a:t>
            </a:r>
            <a:r>
              <a:rPr lang="en-US" altLang="zh-CN" dirty="0" err="1"/>
              <a:t>RequestPro</a:t>
            </a:r>
            <a:r>
              <a:rPr lang="zh-CN" altLang="en-US" dirty="0"/>
              <a:t>的免费版本，这里不得不吐槽一句</a:t>
            </a:r>
            <a:r>
              <a:rPr lang="en-US" altLang="zh-CN" dirty="0"/>
              <a:t>IBM</a:t>
            </a:r>
            <a:r>
              <a:rPr lang="zh-CN" altLang="en-US" dirty="0"/>
              <a:t>公司本地化做的确实烂，所以我们小组的需求变更影响分析报告是我们小组手工写的，参考的条目是参考往届学长的。</a:t>
            </a:r>
          </a:p>
        </p:txBody>
      </p:sp>
      <p:pic>
        <p:nvPicPr>
          <p:cNvPr id="5" name="图片 4">
            <a:extLst>
              <a:ext uri="{FF2B5EF4-FFF2-40B4-BE49-F238E27FC236}">
                <a16:creationId xmlns:a16="http://schemas.microsoft.com/office/drawing/2014/main" id="{6DF53FCA-AAA2-EDF0-3310-ACE381BCF4CA}"/>
              </a:ext>
            </a:extLst>
          </p:cNvPr>
          <p:cNvPicPr>
            <a:picLocks noChangeAspect="1"/>
          </p:cNvPicPr>
          <p:nvPr/>
        </p:nvPicPr>
        <p:blipFill>
          <a:blip r:embed="rId2"/>
          <a:stretch>
            <a:fillRect/>
          </a:stretch>
        </p:blipFill>
        <p:spPr>
          <a:xfrm>
            <a:off x="2756677" y="3269257"/>
            <a:ext cx="7545067" cy="3313230"/>
          </a:xfrm>
          <a:prstGeom prst="rect">
            <a:avLst/>
          </a:prstGeom>
        </p:spPr>
      </p:pic>
      <p:sp>
        <p:nvSpPr>
          <p:cNvPr id="6" name="文本框 5">
            <a:extLst>
              <a:ext uri="{FF2B5EF4-FFF2-40B4-BE49-F238E27FC236}">
                <a16:creationId xmlns:a16="http://schemas.microsoft.com/office/drawing/2014/main" id="{443D2F8E-BA0E-4BA4-269C-4BD97829D16F}"/>
              </a:ext>
            </a:extLst>
          </p:cNvPr>
          <p:cNvSpPr txBox="1"/>
          <p:nvPr/>
        </p:nvSpPr>
        <p:spPr>
          <a:xfrm>
            <a:off x="714311" y="3447661"/>
            <a:ext cx="1940768" cy="1477328"/>
          </a:xfrm>
          <a:prstGeom prst="rect">
            <a:avLst/>
          </a:prstGeom>
          <a:noFill/>
        </p:spPr>
        <p:txBody>
          <a:bodyPr wrap="square" rtlCol="0">
            <a:spAutoFit/>
          </a:bodyPr>
          <a:lstStyle/>
          <a:p>
            <a:r>
              <a:rPr lang="zh-CN" altLang="en-US" dirty="0"/>
              <a:t>举了个示例，我们对需求和一些相关内容的连接，比如说测试用例，相关的文档基线</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14</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3200" dirty="0">
                <a:effectLst/>
                <a:ea typeface="等线" panose="02010600030101010101" pitchFamily="2" charset="-122"/>
                <a:cs typeface="Times New Roman" panose="02020603050405020304" pitchFamily="18" charset="0"/>
              </a:rPr>
              <a:t>Vision &amp; Scope</a:t>
            </a:r>
            <a:r>
              <a:rPr lang="zh-CN" altLang="en-US" sz="3200" dirty="0">
                <a:effectLst/>
                <a:ea typeface="等线" panose="02010600030101010101" pitchFamily="2" charset="-122"/>
                <a:cs typeface="Times New Roman" panose="02020603050405020304" pitchFamily="18" charset="0"/>
              </a:rPr>
              <a:t>文档</a:t>
            </a:r>
            <a:r>
              <a:rPr lang="en-US" altLang="zh-CN" sz="3200" dirty="0">
                <a:effectLst/>
                <a:ea typeface="等线" panose="02010600030101010101" pitchFamily="2" charset="-122"/>
                <a:cs typeface="Times New Roman" panose="02020603050405020304" pitchFamily="18" charset="0"/>
              </a:rPr>
              <a:t>(Context Diagram)</a:t>
            </a:r>
            <a:endParaRPr lang="zh-CN" altLang="en-US" sz="2000" dirty="0"/>
          </a:p>
        </p:txBody>
      </p:sp>
    </p:spTree>
    <p:extLst>
      <p:ext uri="{BB962C8B-B14F-4D97-AF65-F5344CB8AC3E}">
        <p14:creationId xmlns:p14="http://schemas.microsoft.com/office/powerpoint/2010/main" val="377106113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01</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307064" y="4029410"/>
            <a:ext cx="787796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zh-CN" sz="3200" dirty="0">
                <a:effectLst/>
                <a:ea typeface="等线" panose="02010600030101010101" pitchFamily="2" charset="-122"/>
                <a:cs typeface="Times New Roman" panose="02020603050405020304" pitchFamily="18" charset="0"/>
              </a:rPr>
              <a:t>每个里程碑阶段都准备了相关的演示材料</a:t>
            </a:r>
            <a:endParaRPr lang="zh-CN" altLang="en-US" sz="3200" b="1" dirty="0">
              <a:solidFill>
                <a:srgbClr val="78AF7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8738396"/>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4C0EFEEE-05DD-C346-C2F4-68726945A73B}"/>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accent1"/>
                </a:solidFill>
                <a:latin typeface="+mn-lt"/>
                <a:ea typeface="+mn-ea"/>
                <a:cs typeface="+mn-ea"/>
                <a:sym typeface="+mn-lt"/>
              </a:rPr>
              <a:t>Vision &amp; Scope</a:t>
            </a:r>
            <a:r>
              <a:rPr lang="zh-CN" altLang="en-US" dirty="0">
                <a:solidFill>
                  <a:schemeClr val="accent1"/>
                </a:solidFill>
                <a:latin typeface="+mn-lt"/>
                <a:ea typeface="+mn-ea"/>
                <a:cs typeface="+mn-ea"/>
                <a:sym typeface="+mn-lt"/>
              </a:rPr>
              <a:t>文档</a:t>
            </a:r>
            <a:r>
              <a:rPr lang="en-US" altLang="zh-CN" dirty="0">
                <a:solidFill>
                  <a:schemeClr val="accent1"/>
                </a:solidFill>
                <a:latin typeface="+mn-lt"/>
                <a:ea typeface="+mn-ea"/>
                <a:cs typeface="+mn-ea"/>
                <a:sym typeface="+mn-lt"/>
              </a:rPr>
              <a:t>(Context Diagram)</a:t>
            </a:r>
          </a:p>
        </p:txBody>
      </p:sp>
      <p:pic>
        <p:nvPicPr>
          <p:cNvPr id="4" name="图片 3">
            <a:extLst>
              <a:ext uri="{FF2B5EF4-FFF2-40B4-BE49-F238E27FC236}">
                <a16:creationId xmlns:a16="http://schemas.microsoft.com/office/drawing/2014/main" id="{CFB3DC48-C4B6-A08E-34F1-32B32C8D54A2}"/>
              </a:ext>
            </a:extLst>
          </p:cNvPr>
          <p:cNvPicPr>
            <a:picLocks noChangeAspect="1"/>
          </p:cNvPicPr>
          <p:nvPr/>
        </p:nvPicPr>
        <p:blipFill>
          <a:blip r:embed="rId2"/>
          <a:stretch>
            <a:fillRect/>
          </a:stretch>
        </p:blipFill>
        <p:spPr>
          <a:xfrm>
            <a:off x="527443" y="1058855"/>
            <a:ext cx="5404690" cy="5327780"/>
          </a:xfrm>
          <a:prstGeom prst="rect">
            <a:avLst/>
          </a:prstGeom>
        </p:spPr>
      </p:pic>
      <p:pic>
        <p:nvPicPr>
          <p:cNvPr id="5" name="图片 4" descr="1714399465392">
            <a:extLst>
              <a:ext uri="{FF2B5EF4-FFF2-40B4-BE49-F238E27FC236}">
                <a16:creationId xmlns:a16="http://schemas.microsoft.com/office/drawing/2014/main" id="{3DAECF33-F18C-9348-6815-96699B497EA7}"/>
              </a:ext>
            </a:extLst>
          </p:cNvPr>
          <p:cNvPicPr>
            <a:picLocks noChangeAspect="1"/>
          </p:cNvPicPr>
          <p:nvPr/>
        </p:nvPicPr>
        <p:blipFill>
          <a:blip r:embed="rId3"/>
          <a:stretch>
            <a:fillRect/>
          </a:stretch>
        </p:blipFill>
        <p:spPr>
          <a:xfrm>
            <a:off x="6392152" y="1501859"/>
            <a:ext cx="5272405" cy="4059555"/>
          </a:xfrm>
          <a:prstGeom prst="rect">
            <a:avLst/>
          </a:prstGeom>
        </p:spPr>
      </p:pic>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15</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用户群分类文档和相关的用户代表</a:t>
            </a:r>
            <a:endParaRPr lang="zh-CN" altLang="en-US" sz="2000" dirty="0"/>
          </a:p>
        </p:txBody>
      </p:sp>
    </p:spTree>
    <p:extLst>
      <p:ext uri="{BB962C8B-B14F-4D97-AF65-F5344CB8AC3E}">
        <p14:creationId xmlns:p14="http://schemas.microsoft.com/office/powerpoint/2010/main" val="403403035"/>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用户群分类文档和相关的用户代表</a:t>
            </a:r>
          </a:p>
        </p:txBody>
      </p:sp>
      <p:pic>
        <p:nvPicPr>
          <p:cNvPr id="4" name="图片 3">
            <a:extLst>
              <a:ext uri="{FF2B5EF4-FFF2-40B4-BE49-F238E27FC236}">
                <a16:creationId xmlns:a16="http://schemas.microsoft.com/office/drawing/2014/main" id="{F7E22ADB-99E7-6DEB-2B17-B06095A1D626}"/>
              </a:ext>
            </a:extLst>
          </p:cNvPr>
          <p:cNvPicPr>
            <a:picLocks noChangeAspect="1"/>
          </p:cNvPicPr>
          <p:nvPr/>
        </p:nvPicPr>
        <p:blipFill>
          <a:blip r:embed="rId2"/>
          <a:stretch>
            <a:fillRect/>
          </a:stretch>
        </p:blipFill>
        <p:spPr>
          <a:xfrm>
            <a:off x="733230" y="750531"/>
            <a:ext cx="4833797" cy="2533845"/>
          </a:xfrm>
          <a:prstGeom prst="rect">
            <a:avLst/>
          </a:prstGeom>
        </p:spPr>
      </p:pic>
      <p:pic>
        <p:nvPicPr>
          <p:cNvPr id="6" name="图片 5">
            <a:extLst>
              <a:ext uri="{FF2B5EF4-FFF2-40B4-BE49-F238E27FC236}">
                <a16:creationId xmlns:a16="http://schemas.microsoft.com/office/drawing/2014/main" id="{254CF69D-2770-9641-C4A5-46578206E80B}"/>
              </a:ext>
            </a:extLst>
          </p:cNvPr>
          <p:cNvPicPr>
            <a:picLocks noChangeAspect="1"/>
          </p:cNvPicPr>
          <p:nvPr/>
        </p:nvPicPr>
        <p:blipFill>
          <a:blip r:embed="rId3"/>
          <a:stretch>
            <a:fillRect/>
          </a:stretch>
        </p:blipFill>
        <p:spPr>
          <a:xfrm>
            <a:off x="6375919" y="750531"/>
            <a:ext cx="5542554" cy="4115384"/>
          </a:xfrm>
          <a:prstGeom prst="rect">
            <a:avLst/>
          </a:prstGeom>
        </p:spPr>
      </p:pic>
      <p:pic>
        <p:nvPicPr>
          <p:cNvPr id="8" name="图片 7">
            <a:extLst>
              <a:ext uri="{FF2B5EF4-FFF2-40B4-BE49-F238E27FC236}">
                <a16:creationId xmlns:a16="http://schemas.microsoft.com/office/drawing/2014/main" id="{158A4428-0399-2C14-9C37-87F42FA7B78F}"/>
              </a:ext>
            </a:extLst>
          </p:cNvPr>
          <p:cNvPicPr>
            <a:picLocks noChangeAspect="1"/>
          </p:cNvPicPr>
          <p:nvPr/>
        </p:nvPicPr>
        <p:blipFill>
          <a:blip r:embed="rId4"/>
          <a:stretch>
            <a:fillRect/>
          </a:stretch>
        </p:blipFill>
        <p:spPr>
          <a:xfrm>
            <a:off x="273527" y="3284376"/>
            <a:ext cx="6066864" cy="3393880"/>
          </a:xfrm>
          <a:prstGeom prst="rect">
            <a:avLst/>
          </a:prstGeom>
        </p:spPr>
      </p:pic>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16</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每个用户代表都进行了需求获取和确认</a:t>
            </a:r>
            <a:endParaRPr lang="zh-CN" altLang="en-US" sz="2000" dirty="0"/>
          </a:p>
        </p:txBody>
      </p:sp>
    </p:spTree>
    <p:extLst>
      <p:ext uri="{BB962C8B-B14F-4D97-AF65-F5344CB8AC3E}">
        <p14:creationId xmlns:p14="http://schemas.microsoft.com/office/powerpoint/2010/main" val="159813915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每个用户代表都进行了需求获取和确认</a:t>
            </a:r>
          </a:p>
        </p:txBody>
      </p:sp>
      <p:pic>
        <p:nvPicPr>
          <p:cNvPr id="4" name="图片 3">
            <a:extLst>
              <a:ext uri="{FF2B5EF4-FFF2-40B4-BE49-F238E27FC236}">
                <a16:creationId xmlns:a16="http://schemas.microsoft.com/office/drawing/2014/main" id="{8A76A13C-2256-03A6-0343-391D62B083A5}"/>
              </a:ext>
            </a:extLst>
          </p:cNvPr>
          <p:cNvPicPr>
            <a:picLocks noChangeAspect="1"/>
          </p:cNvPicPr>
          <p:nvPr/>
        </p:nvPicPr>
        <p:blipFill>
          <a:blip r:embed="rId3"/>
          <a:stretch>
            <a:fillRect/>
          </a:stretch>
        </p:blipFill>
        <p:spPr>
          <a:xfrm>
            <a:off x="894960" y="1191693"/>
            <a:ext cx="3247831" cy="1217937"/>
          </a:xfrm>
          <a:prstGeom prst="rect">
            <a:avLst/>
          </a:prstGeom>
        </p:spPr>
      </p:pic>
      <p:pic>
        <p:nvPicPr>
          <p:cNvPr id="6" name="图片 5">
            <a:extLst>
              <a:ext uri="{FF2B5EF4-FFF2-40B4-BE49-F238E27FC236}">
                <a16:creationId xmlns:a16="http://schemas.microsoft.com/office/drawing/2014/main" id="{4AA8F028-8038-8E2A-DCEC-762B867C69E6}"/>
              </a:ext>
            </a:extLst>
          </p:cNvPr>
          <p:cNvPicPr>
            <a:picLocks noChangeAspect="1"/>
          </p:cNvPicPr>
          <p:nvPr/>
        </p:nvPicPr>
        <p:blipFill>
          <a:blip r:embed="rId4"/>
          <a:stretch>
            <a:fillRect/>
          </a:stretch>
        </p:blipFill>
        <p:spPr>
          <a:xfrm>
            <a:off x="5160122" y="876837"/>
            <a:ext cx="5778178" cy="2309814"/>
          </a:xfrm>
          <a:prstGeom prst="rect">
            <a:avLst/>
          </a:prstGeom>
        </p:spPr>
      </p:pic>
      <p:pic>
        <p:nvPicPr>
          <p:cNvPr id="8" name="图片 7">
            <a:extLst>
              <a:ext uri="{FF2B5EF4-FFF2-40B4-BE49-F238E27FC236}">
                <a16:creationId xmlns:a16="http://schemas.microsoft.com/office/drawing/2014/main" id="{803613E5-93E2-7912-D68B-6AA47F94B103}"/>
              </a:ext>
            </a:extLst>
          </p:cNvPr>
          <p:cNvPicPr>
            <a:picLocks noChangeAspect="1"/>
          </p:cNvPicPr>
          <p:nvPr/>
        </p:nvPicPr>
        <p:blipFill>
          <a:blip r:embed="rId5"/>
          <a:stretch>
            <a:fillRect/>
          </a:stretch>
        </p:blipFill>
        <p:spPr>
          <a:xfrm>
            <a:off x="5317578" y="3428999"/>
            <a:ext cx="6182891" cy="3043016"/>
          </a:xfrm>
          <a:prstGeom prst="rect">
            <a:avLst/>
          </a:prstGeom>
        </p:spPr>
      </p:pic>
      <p:pic>
        <p:nvPicPr>
          <p:cNvPr id="10" name="图片 9">
            <a:extLst>
              <a:ext uri="{FF2B5EF4-FFF2-40B4-BE49-F238E27FC236}">
                <a16:creationId xmlns:a16="http://schemas.microsoft.com/office/drawing/2014/main" id="{56057F4E-A85E-BA00-1C89-031A21BB722E}"/>
              </a:ext>
            </a:extLst>
          </p:cNvPr>
          <p:cNvPicPr>
            <a:picLocks noChangeAspect="1"/>
          </p:cNvPicPr>
          <p:nvPr/>
        </p:nvPicPr>
        <p:blipFill>
          <a:blip r:embed="rId6"/>
          <a:stretch>
            <a:fillRect/>
          </a:stretch>
        </p:blipFill>
        <p:spPr>
          <a:xfrm>
            <a:off x="623305" y="2478534"/>
            <a:ext cx="4620500" cy="1935696"/>
          </a:xfrm>
          <a:prstGeom prst="rect">
            <a:avLst/>
          </a:prstGeom>
        </p:spPr>
      </p:pic>
      <p:pic>
        <p:nvPicPr>
          <p:cNvPr id="12" name="图片 11">
            <a:extLst>
              <a:ext uri="{FF2B5EF4-FFF2-40B4-BE49-F238E27FC236}">
                <a16:creationId xmlns:a16="http://schemas.microsoft.com/office/drawing/2014/main" id="{E9F481A8-EABB-7E5F-EA83-6C4A2D8C777B}"/>
              </a:ext>
            </a:extLst>
          </p:cNvPr>
          <p:cNvPicPr>
            <a:picLocks noChangeAspect="1"/>
          </p:cNvPicPr>
          <p:nvPr/>
        </p:nvPicPr>
        <p:blipFill>
          <a:blip r:embed="rId7"/>
          <a:stretch>
            <a:fillRect/>
          </a:stretch>
        </p:blipFill>
        <p:spPr>
          <a:xfrm>
            <a:off x="596379" y="4483133"/>
            <a:ext cx="4522415" cy="2113609"/>
          </a:xfrm>
          <a:prstGeom prst="rect">
            <a:avLst/>
          </a:prstGeom>
        </p:spPr>
      </p:pic>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17</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相关界面原型</a:t>
            </a:r>
            <a:endParaRPr lang="zh-CN" altLang="en-US" sz="2000" dirty="0"/>
          </a:p>
        </p:txBody>
      </p:sp>
    </p:spTree>
    <p:extLst>
      <p:ext uri="{BB962C8B-B14F-4D97-AF65-F5344CB8AC3E}">
        <p14:creationId xmlns:p14="http://schemas.microsoft.com/office/powerpoint/2010/main" val="987367895"/>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相关界面原型</a:t>
            </a:r>
          </a:p>
        </p:txBody>
      </p:sp>
      <p:pic>
        <p:nvPicPr>
          <p:cNvPr id="4" name="图片 3">
            <a:extLst>
              <a:ext uri="{FF2B5EF4-FFF2-40B4-BE49-F238E27FC236}">
                <a16:creationId xmlns:a16="http://schemas.microsoft.com/office/drawing/2014/main" id="{5A7A00B8-97B3-C32C-CF16-1BEDB7238E94}"/>
              </a:ext>
            </a:extLst>
          </p:cNvPr>
          <p:cNvPicPr>
            <a:picLocks noChangeAspect="1"/>
          </p:cNvPicPr>
          <p:nvPr/>
        </p:nvPicPr>
        <p:blipFill>
          <a:blip r:embed="rId2"/>
          <a:stretch>
            <a:fillRect/>
          </a:stretch>
        </p:blipFill>
        <p:spPr>
          <a:xfrm>
            <a:off x="1045026" y="1415670"/>
            <a:ext cx="10377625" cy="4807847"/>
          </a:xfrm>
          <a:prstGeom prst="rect">
            <a:avLst/>
          </a:prstGeom>
        </p:spPr>
      </p:pic>
      <p:sp>
        <p:nvSpPr>
          <p:cNvPr id="5" name="文本框 4">
            <a:extLst>
              <a:ext uri="{FF2B5EF4-FFF2-40B4-BE49-F238E27FC236}">
                <a16:creationId xmlns:a16="http://schemas.microsoft.com/office/drawing/2014/main" id="{4C178DAF-93A7-3F47-9DBC-2620A6F650A1}"/>
              </a:ext>
            </a:extLst>
          </p:cNvPr>
          <p:cNvSpPr txBox="1"/>
          <p:nvPr/>
        </p:nvSpPr>
        <p:spPr>
          <a:xfrm>
            <a:off x="1215054" y="938385"/>
            <a:ext cx="8640146" cy="369332"/>
          </a:xfrm>
          <a:prstGeom prst="rect">
            <a:avLst/>
          </a:prstGeom>
          <a:noFill/>
        </p:spPr>
        <p:txBody>
          <a:bodyPr wrap="square" rtlCol="0">
            <a:spAutoFit/>
          </a:bodyPr>
          <a:lstStyle/>
          <a:p>
            <a:r>
              <a:rPr lang="zh-CN" altLang="en-US" dirty="0"/>
              <a:t>整个界面原型有很多页面，展示一部分，如果需要看全部的页面可以提出来</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18</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用例文档</a:t>
            </a:r>
            <a:endParaRPr lang="zh-CN" altLang="en-US" sz="2000" dirty="0"/>
          </a:p>
        </p:txBody>
      </p:sp>
    </p:spTree>
    <p:extLst>
      <p:ext uri="{BB962C8B-B14F-4D97-AF65-F5344CB8AC3E}">
        <p14:creationId xmlns:p14="http://schemas.microsoft.com/office/powerpoint/2010/main" val="3453129007"/>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用例文档</a:t>
            </a:r>
          </a:p>
        </p:txBody>
      </p:sp>
      <p:pic>
        <p:nvPicPr>
          <p:cNvPr id="4" name="图片 3">
            <a:extLst>
              <a:ext uri="{FF2B5EF4-FFF2-40B4-BE49-F238E27FC236}">
                <a16:creationId xmlns:a16="http://schemas.microsoft.com/office/drawing/2014/main" id="{C0F4F456-9C44-394D-9E77-2988D167615E}"/>
              </a:ext>
            </a:extLst>
          </p:cNvPr>
          <p:cNvPicPr>
            <a:picLocks noChangeAspect="1"/>
          </p:cNvPicPr>
          <p:nvPr/>
        </p:nvPicPr>
        <p:blipFill>
          <a:blip r:embed="rId2"/>
          <a:stretch>
            <a:fillRect/>
          </a:stretch>
        </p:blipFill>
        <p:spPr>
          <a:xfrm>
            <a:off x="628359" y="793200"/>
            <a:ext cx="5613822" cy="3299412"/>
          </a:xfrm>
          <a:prstGeom prst="rect">
            <a:avLst/>
          </a:prstGeom>
        </p:spPr>
      </p:pic>
      <p:pic>
        <p:nvPicPr>
          <p:cNvPr id="6" name="图片 5">
            <a:extLst>
              <a:ext uri="{FF2B5EF4-FFF2-40B4-BE49-F238E27FC236}">
                <a16:creationId xmlns:a16="http://schemas.microsoft.com/office/drawing/2014/main" id="{AF1774B5-37CF-AD71-D46C-A6186C7CB2FD}"/>
              </a:ext>
            </a:extLst>
          </p:cNvPr>
          <p:cNvPicPr>
            <a:picLocks noChangeAspect="1"/>
          </p:cNvPicPr>
          <p:nvPr/>
        </p:nvPicPr>
        <p:blipFill>
          <a:blip r:embed="rId3"/>
          <a:stretch>
            <a:fillRect/>
          </a:stretch>
        </p:blipFill>
        <p:spPr>
          <a:xfrm>
            <a:off x="6559421" y="793200"/>
            <a:ext cx="4834411" cy="5814359"/>
          </a:xfrm>
          <a:prstGeom prst="rect">
            <a:avLst/>
          </a:prstGeom>
        </p:spPr>
      </p:pic>
      <p:sp>
        <p:nvSpPr>
          <p:cNvPr id="7" name="文本框 6">
            <a:extLst>
              <a:ext uri="{FF2B5EF4-FFF2-40B4-BE49-F238E27FC236}">
                <a16:creationId xmlns:a16="http://schemas.microsoft.com/office/drawing/2014/main" id="{68DE3A56-946F-8D5A-124A-3CD561D29F5C}"/>
              </a:ext>
            </a:extLst>
          </p:cNvPr>
          <p:cNvSpPr txBox="1"/>
          <p:nvPr/>
        </p:nvSpPr>
        <p:spPr>
          <a:xfrm>
            <a:off x="867747" y="4478694"/>
            <a:ext cx="5122506" cy="1200329"/>
          </a:xfrm>
          <a:prstGeom prst="rect">
            <a:avLst/>
          </a:prstGeom>
          <a:noFill/>
        </p:spPr>
        <p:txBody>
          <a:bodyPr wrap="square" rtlCol="0">
            <a:spAutoFit/>
          </a:bodyPr>
          <a:lstStyle/>
          <a:p>
            <a:r>
              <a:rPr lang="zh-CN" altLang="en-US" dirty="0"/>
              <a:t>这里举个例子，每个用例都有相应的顺序图（流程图）和用例图，相对比较完整，界面原型作为单独的部分，</a:t>
            </a:r>
            <a:r>
              <a:rPr lang="en-US" altLang="zh-CN" dirty="0"/>
              <a:t>SRS</a:t>
            </a:r>
            <a:r>
              <a:rPr lang="zh-CN" altLang="en-US" dirty="0"/>
              <a:t>中会有介绍，对应每个用例都会有相应的界面原型。</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19</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非功能性需求</a:t>
            </a:r>
            <a:endParaRPr lang="zh-CN" altLang="en-US" sz="2000" dirty="0"/>
          </a:p>
        </p:txBody>
      </p:sp>
    </p:spTree>
    <p:extLst>
      <p:ext uri="{BB962C8B-B14F-4D97-AF65-F5344CB8AC3E}">
        <p14:creationId xmlns:p14="http://schemas.microsoft.com/office/powerpoint/2010/main" val="326372096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每个里程牌阶段的演示材料</a:t>
            </a:r>
            <a:endParaRPr lang="en-US" altLang="zh-CN" dirty="0">
              <a:solidFill>
                <a:schemeClr val="accent1"/>
              </a:solidFill>
              <a:latin typeface="+mn-lt"/>
              <a:ea typeface="+mn-ea"/>
              <a:cs typeface="+mn-ea"/>
              <a:sym typeface="+mn-lt"/>
            </a:endParaRPr>
          </a:p>
        </p:txBody>
      </p:sp>
      <p:sp>
        <p:nvSpPr>
          <p:cNvPr id="41" name="TextBox 40"/>
          <p:cNvSpPr txBox="1"/>
          <p:nvPr/>
        </p:nvSpPr>
        <p:spPr>
          <a:xfrm>
            <a:off x="851804" y="4521591"/>
            <a:ext cx="1617752" cy="379462"/>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65"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点击添加标题</a:t>
            </a:r>
            <a:endParaRPr kumimoji="0" lang="en-US" altLang="zh-CN" sz="1865"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C1E2370-A1B2-E81E-7A87-C80DDAE3F397}"/>
              </a:ext>
            </a:extLst>
          </p:cNvPr>
          <p:cNvPicPr>
            <a:picLocks noChangeAspect="1"/>
          </p:cNvPicPr>
          <p:nvPr/>
        </p:nvPicPr>
        <p:blipFill>
          <a:blip r:embed="rId2"/>
          <a:stretch>
            <a:fillRect/>
          </a:stretch>
        </p:blipFill>
        <p:spPr>
          <a:xfrm>
            <a:off x="206783" y="1308448"/>
            <a:ext cx="4618039" cy="2394954"/>
          </a:xfrm>
          <a:prstGeom prst="rect">
            <a:avLst/>
          </a:prstGeom>
        </p:spPr>
      </p:pic>
      <p:pic>
        <p:nvPicPr>
          <p:cNvPr id="6" name="图片 5">
            <a:extLst>
              <a:ext uri="{FF2B5EF4-FFF2-40B4-BE49-F238E27FC236}">
                <a16:creationId xmlns:a16="http://schemas.microsoft.com/office/drawing/2014/main" id="{5B816E94-139A-F964-6EC5-0C09982873CC}"/>
              </a:ext>
            </a:extLst>
          </p:cNvPr>
          <p:cNvPicPr>
            <a:picLocks noChangeAspect="1"/>
          </p:cNvPicPr>
          <p:nvPr/>
        </p:nvPicPr>
        <p:blipFill>
          <a:blip r:embed="rId3"/>
          <a:stretch>
            <a:fillRect/>
          </a:stretch>
        </p:blipFill>
        <p:spPr>
          <a:xfrm>
            <a:off x="5258719" y="1259275"/>
            <a:ext cx="4843429" cy="2438623"/>
          </a:xfrm>
          <a:prstGeom prst="rect">
            <a:avLst/>
          </a:prstGeom>
        </p:spPr>
      </p:pic>
      <p:pic>
        <p:nvPicPr>
          <p:cNvPr id="8" name="图片 7">
            <a:extLst>
              <a:ext uri="{FF2B5EF4-FFF2-40B4-BE49-F238E27FC236}">
                <a16:creationId xmlns:a16="http://schemas.microsoft.com/office/drawing/2014/main" id="{A0A8ED7C-24E4-94CD-B012-FBBEECDE6D33}"/>
              </a:ext>
            </a:extLst>
          </p:cNvPr>
          <p:cNvPicPr>
            <a:picLocks noChangeAspect="1"/>
          </p:cNvPicPr>
          <p:nvPr/>
        </p:nvPicPr>
        <p:blipFill>
          <a:blip r:embed="rId4"/>
          <a:stretch>
            <a:fillRect/>
          </a:stretch>
        </p:blipFill>
        <p:spPr>
          <a:xfrm>
            <a:off x="301377" y="4030925"/>
            <a:ext cx="4724874" cy="2127279"/>
          </a:xfrm>
          <a:prstGeom prst="rect">
            <a:avLst/>
          </a:prstGeom>
        </p:spPr>
      </p:pic>
      <p:pic>
        <p:nvPicPr>
          <p:cNvPr id="10" name="图片 9">
            <a:extLst>
              <a:ext uri="{FF2B5EF4-FFF2-40B4-BE49-F238E27FC236}">
                <a16:creationId xmlns:a16="http://schemas.microsoft.com/office/drawing/2014/main" id="{A6AED62C-AB73-D3D1-559E-65FB767E4C61}"/>
              </a:ext>
            </a:extLst>
          </p:cNvPr>
          <p:cNvPicPr>
            <a:picLocks noChangeAspect="1"/>
          </p:cNvPicPr>
          <p:nvPr/>
        </p:nvPicPr>
        <p:blipFill>
          <a:blip r:embed="rId5"/>
          <a:stretch>
            <a:fillRect/>
          </a:stretch>
        </p:blipFill>
        <p:spPr>
          <a:xfrm>
            <a:off x="5258719" y="3977423"/>
            <a:ext cx="3922603" cy="2463988"/>
          </a:xfrm>
          <a:prstGeom prst="rect">
            <a:avLst/>
          </a:prstGeom>
        </p:spPr>
      </p:pic>
      <p:sp>
        <p:nvSpPr>
          <p:cNvPr id="11" name="文本框 10">
            <a:extLst>
              <a:ext uri="{FF2B5EF4-FFF2-40B4-BE49-F238E27FC236}">
                <a16:creationId xmlns:a16="http://schemas.microsoft.com/office/drawing/2014/main" id="{B92715AB-283B-21C9-0A0C-61CBB4ADC095}"/>
              </a:ext>
            </a:extLst>
          </p:cNvPr>
          <p:cNvSpPr txBox="1"/>
          <p:nvPr/>
        </p:nvSpPr>
        <p:spPr>
          <a:xfrm>
            <a:off x="9535885" y="3832554"/>
            <a:ext cx="2276669" cy="2862322"/>
          </a:xfrm>
          <a:prstGeom prst="rect">
            <a:avLst/>
          </a:prstGeom>
          <a:noFill/>
        </p:spPr>
        <p:txBody>
          <a:bodyPr wrap="square" rtlCol="0">
            <a:spAutoFit/>
          </a:bodyPr>
          <a:lstStyle/>
          <a:p>
            <a:r>
              <a:rPr lang="zh-CN" altLang="en-US" dirty="0"/>
              <a:t>一共四个关键里程碑</a:t>
            </a:r>
            <a:endParaRPr lang="en-US" altLang="zh-CN" dirty="0"/>
          </a:p>
          <a:p>
            <a:r>
              <a:rPr lang="en-US" altLang="zh-CN" dirty="0"/>
              <a:t>1.</a:t>
            </a:r>
            <a:r>
              <a:rPr lang="zh-CN" altLang="en-US" dirty="0"/>
              <a:t>项目计划</a:t>
            </a:r>
            <a:endParaRPr lang="en-US" altLang="zh-CN" dirty="0"/>
          </a:p>
          <a:p>
            <a:r>
              <a:rPr lang="en-US" altLang="zh-CN" dirty="0"/>
              <a:t>2.SRS</a:t>
            </a:r>
          </a:p>
          <a:p>
            <a:r>
              <a:rPr lang="en-US" altLang="zh-CN" dirty="0"/>
              <a:t>3.</a:t>
            </a:r>
            <a:r>
              <a:rPr lang="zh-CN" altLang="en-US" dirty="0"/>
              <a:t>需求变更</a:t>
            </a:r>
            <a:endParaRPr lang="en-US" altLang="zh-CN" dirty="0"/>
          </a:p>
          <a:p>
            <a:r>
              <a:rPr lang="en-US" altLang="zh-CN" dirty="0"/>
              <a:t>4.</a:t>
            </a:r>
            <a:r>
              <a:rPr lang="zh-CN" altLang="en-US" dirty="0"/>
              <a:t>项目收尾</a:t>
            </a:r>
            <a:endParaRPr lang="en-US" altLang="zh-CN" dirty="0"/>
          </a:p>
          <a:p>
            <a:r>
              <a:rPr lang="zh-CN" altLang="en-US" dirty="0"/>
              <a:t>每一个都准备了演示材料，如果需要可以再次展示</a:t>
            </a:r>
            <a:endParaRPr lang="en-US" altLang="zh-CN" dirty="0"/>
          </a:p>
          <a:p>
            <a:r>
              <a:rPr lang="zh-CN" altLang="en-US" dirty="0"/>
              <a:t>注：翻转课堂不算在内</a:t>
            </a:r>
          </a:p>
        </p:txBody>
      </p:sp>
    </p:spTree>
    <p:extLst>
      <p:ext uri="{BB962C8B-B14F-4D97-AF65-F5344CB8AC3E}">
        <p14:creationId xmlns:p14="http://schemas.microsoft.com/office/powerpoint/2010/main" val="410207143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非功能性需求</a:t>
            </a:r>
          </a:p>
        </p:txBody>
      </p:sp>
      <p:pic>
        <p:nvPicPr>
          <p:cNvPr id="4" name="图片 3">
            <a:extLst>
              <a:ext uri="{FF2B5EF4-FFF2-40B4-BE49-F238E27FC236}">
                <a16:creationId xmlns:a16="http://schemas.microsoft.com/office/drawing/2014/main" id="{30F409FF-3FB3-0EB6-1924-FC9B0D63F9E4}"/>
              </a:ext>
            </a:extLst>
          </p:cNvPr>
          <p:cNvPicPr>
            <a:picLocks noChangeAspect="1"/>
          </p:cNvPicPr>
          <p:nvPr/>
        </p:nvPicPr>
        <p:blipFill>
          <a:blip r:embed="rId2"/>
          <a:stretch>
            <a:fillRect/>
          </a:stretch>
        </p:blipFill>
        <p:spPr>
          <a:xfrm>
            <a:off x="636523" y="1518256"/>
            <a:ext cx="5373290" cy="5101318"/>
          </a:xfrm>
          <a:prstGeom prst="rect">
            <a:avLst/>
          </a:prstGeom>
        </p:spPr>
      </p:pic>
      <p:pic>
        <p:nvPicPr>
          <p:cNvPr id="6" name="图片 5">
            <a:extLst>
              <a:ext uri="{FF2B5EF4-FFF2-40B4-BE49-F238E27FC236}">
                <a16:creationId xmlns:a16="http://schemas.microsoft.com/office/drawing/2014/main" id="{3751736B-0DF4-A95A-4244-59D8EC741218}"/>
              </a:ext>
            </a:extLst>
          </p:cNvPr>
          <p:cNvPicPr>
            <a:picLocks noChangeAspect="1"/>
          </p:cNvPicPr>
          <p:nvPr/>
        </p:nvPicPr>
        <p:blipFill>
          <a:blip r:embed="rId3"/>
          <a:stretch>
            <a:fillRect/>
          </a:stretch>
        </p:blipFill>
        <p:spPr>
          <a:xfrm>
            <a:off x="6550988" y="1518255"/>
            <a:ext cx="4841690" cy="5102347"/>
          </a:xfrm>
          <a:prstGeom prst="rect">
            <a:avLst/>
          </a:prstGeom>
        </p:spPr>
      </p:pic>
      <p:sp>
        <p:nvSpPr>
          <p:cNvPr id="7" name="文本框 6">
            <a:extLst>
              <a:ext uri="{FF2B5EF4-FFF2-40B4-BE49-F238E27FC236}">
                <a16:creationId xmlns:a16="http://schemas.microsoft.com/office/drawing/2014/main" id="{F00DF56A-CE67-CF72-089B-8384E7C5550B}"/>
              </a:ext>
            </a:extLst>
          </p:cNvPr>
          <p:cNvSpPr txBox="1"/>
          <p:nvPr/>
        </p:nvSpPr>
        <p:spPr>
          <a:xfrm>
            <a:off x="636523" y="839755"/>
            <a:ext cx="7051901" cy="369332"/>
          </a:xfrm>
          <a:prstGeom prst="rect">
            <a:avLst/>
          </a:prstGeom>
          <a:noFill/>
        </p:spPr>
        <p:txBody>
          <a:bodyPr wrap="square" rtlCol="0">
            <a:spAutoFit/>
          </a:bodyPr>
          <a:lstStyle/>
          <a:p>
            <a:r>
              <a:rPr lang="zh-CN" altLang="en-US" dirty="0"/>
              <a:t>这里因为篇幅较长，截取一部分，如果需要看完整内容的可以提出来</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20</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每个用户的需求进行了优先级打分和排序</a:t>
            </a:r>
            <a:endParaRPr lang="zh-CN" altLang="en-US" sz="2000" dirty="0"/>
          </a:p>
        </p:txBody>
      </p:sp>
    </p:spTree>
    <p:extLst>
      <p:ext uri="{BB962C8B-B14F-4D97-AF65-F5344CB8AC3E}">
        <p14:creationId xmlns:p14="http://schemas.microsoft.com/office/powerpoint/2010/main" val="295288127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7B7F18E-EDA6-5023-1A06-8B815569FE41}"/>
              </a:ext>
            </a:extLst>
          </p:cNvPr>
          <p:cNvPicPr>
            <a:picLocks noChangeAspect="1"/>
          </p:cNvPicPr>
          <p:nvPr/>
        </p:nvPicPr>
        <p:blipFill>
          <a:blip r:embed="rId2"/>
          <a:stretch>
            <a:fillRect/>
          </a:stretch>
        </p:blipFill>
        <p:spPr>
          <a:xfrm>
            <a:off x="1296080" y="1067383"/>
            <a:ext cx="2676525" cy="1009650"/>
          </a:xfrm>
          <a:prstGeom prst="rect">
            <a:avLst/>
          </a:prstGeom>
        </p:spPr>
      </p:pic>
      <p:sp>
        <p:nvSpPr>
          <p:cNvPr id="12" name="Title 6">
            <a:extLst>
              <a:ext uri="{FF2B5EF4-FFF2-40B4-BE49-F238E27FC236}">
                <a16:creationId xmlns:a16="http://schemas.microsoft.com/office/drawing/2014/main" id="{83D16C0C-4E31-C2B0-6B14-C1E0179BA2DC}"/>
              </a:ext>
            </a:extLst>
          </p:cNvPr>
          <p:cNvSpPr txBox="1">
            <a:spLocks/>
          </p:cNvSpPr>
          <p:nvPr/>
        </p:nvSpPr>
        <p:spPr>
          <a:xfrm>
            <a:off x="2336800" y="256430"/>
            <a:ext cx="7518400" cy="471365"/>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每个用户的需求进行了优先级打分和排序</a:t>
            </a:r>
          </a:p>
        </p:txBody>
      </p:sp>
      <p:sp>
        <p:nvSpPr>
          <p:cNvPr id="13" name="文本框 12">
            <a:extLst>
              <a:ext uri="{FF2B5EF4-FFF2-40B4-BE49-F238E27FC236}">
                <a16:creationId xmlns:a16="http://schemas.microsoft.com/office/drawing/2014/main" id="{2F119F36-7BFF-D270-D824-20D438CB34C9}"/>
              </a:ext>
            </a:extLst>
          </p:cNvPr>
          <p:cNvSpPr txBox="1"/>
          <p:nvPr/>
        </p:nvSpPr>
        <p:spPr>
          <a:xfrm>
            <a:off x="4982547" y="1203649"/>
            <a:ext cx="5990253" cy="923330"/>
          </a:xfrm>
          <a:prstGeom prst="rect">
            <a:avLst/>
          </a:prstGeom>
          <a:noFill/>
        </p:spPr>
        <p:txBody>
          <a:bodyPr wrap="square" rtlCol="0">
            <a:spAutoFit/>
          </a:bodyPr>
          <a:lstStyle/>
          <a:p>
            <a:r>
              <a:rPr lang="zh-CN" altLang="en-US" dirty="0"/>
              <a:t>这里杨枨老师，我通过邮件、钉钉都发过打分表，线上、线下都提醒过多次了，但是没有收到回复，我们小组默认这个需求优先级打分和排序参考用户的意见。</a:t>
            </a:r>
          </a:p>
        </p:txBody>
      </p:sp>
      <p:pic>
        <p:nvPicPr>
          <p:cNvPr id="15" name="图片 14">
            <a:extLst>
              <a:ext uri="{FF2B5EF4-FFF2-40B4-BE49-F238E27FC236}">
                <a16:creationId xmlns:a16="http://schemas.microsoft.com/office/drawing/2014/main" id="{242BFE93-B0DC-2FB7-C508-E7342FAAC839}"/>
              </a:ext>
            </a:extLst>
          </p:cNvPr>
          <p:cNvPicPr>
            <a:picLocks noChangeAspect="1"/>
          </p:cNvPicPr>
          <p:nvPr/>
        </p:nvPicPr>
        <p:blipFill>
          <a:blip r:embed="rId3"/>
          <a:stretch>
            <a:fillRect/>
          </a:stretch>
        </p:blipFill>
        <p:spPr>
          <a:xfrm>
            <a:off x="858566" y="2160191"/>
            <a:ext cx="3822818" cy="4441379"/>
          </a:xfrm>
          <a:prstGeom prst="rect">
            <a:avLst/>
          </a:prstGeom>
        </p:spPr>
      </p:pic>
      <p:pic>
        <p:nvPicPr>
          <p:cNvPr id="17" name="图片 16">
            <a:extLst>
              <a:ext uri="{FF2B5EF4-FFF2-40B4-BE49-F238E27FC236}">
                <a16:creationId xmlns:a16="http://schemas.microsoft.com/office/drawing/2014/main" id="{8AFC528B-D42B-4B51-F646-A22C2091075D}"/>
              </a:ext>
            </a:extLst>
          </p:cNvPr>
          <p:cNvPicPr>
            <a:picLocks noChangeAspect="1"/>
          </p:cNvPicPr>
          <p:nvPr/>
        </p:nvPicPr>
        <p:blipFill>
          <a:blip r:embed="rId4"/>
          <a:stretch>
            <a:fillRect/>
          </a:stretch>
        </p:blipFill>
        <p:spPr>
          <a:xfrm>
            <a:off x="5335130" y="2172365"/>
            <a:ext cx="3911506" cy="4429205"/>
          </a:xfrm>
          <a:prstGeom prst="rect">
            <a:avLst/>
          </a:prstGeom>
        </p:spPr>
      </p:pic>
      <p:sp>
        <p:nvSpPr>
          <p:cNvPr id="21" name="文本框 20">
            <a:extLst>
              <a:ext uri="{FF2B5EF4-FFF2-40B4-BE49-F238E27FC236}">
                <a16:creationId xmlns:a16="http://schemas.microsoft.com/office/drawing/2014/main" id="{4EFE8CC0-7B1C-AC51-C4F0-CAC54602841F}"/>
              </a:ext>
            </a:extLst>
          </p:cNvPr>
          <p:cNvSpPr txBox="1"/>
          <p:nvPr/>
        </p:nvSpPr>
        <p:spPr>
          <a:xfrm>
            <a:off x="9423918" y="2828835"/>
            <a:ext cx="1909516" cy="3139321"/>
          </a:xfrm>
          <a:prstGeom prst="rect">
            <a:avLst/>
          </a:prstGeom>
          <a:noFill/>
        </p:spPr>
        <p:txBody>
          <a:bodyPr wrap="square">
            <a:spAutoFit/>
          </a:bodyPr>
          <a:lstStyle/>
          <a:p>
            <a:r>
              <a:rPr lang="zh-CN" altLang="en-US" dirty="0"/>
              <a:t>优先级：用户打分，由各类用户代表打分，满分</a:t>
            </a:r>
            <a:r>
              <a:rPr lang="en-US" altLang="zh-CN" dirty="0"/>
              <a:t>100</a:t>
            </a:r>
            <a:r>
              <a:rPr lang="zh-CN" altLang="en-US" dirty="0"/>
              <a:t>分，同一个条目若有多个用户代表打分，管理员用户代表的权重是</a:t>
            </a:r>
            <a:r>
              <a:rPr lang="en-US" altLang="zh-CN" dirty="0"/>
              <a:t>0.37</a:t>
            </a:r>
            <a:r>
              <a:rPr lang="zh-CN" altLang="en-US" dirty="0"/>
              <a:t>，用户代表的权重是</a:t>
            </a:r>
            <a:r>
              <a:rPr lang="en-US" altLang="zh-CN" dirty="0"/>
              <a:t>0.3</a:t>
            </a:r>
            <a:r>
              <a:rPr lang="zh-CN" altLang="en-US" dirty="0"/>
              <a:t>，教师用户代表的权重是</a:t>
            </a:r>
            <a:r>
              <a:rPr lang="en-US" altLang="zh-CN" dirty="0"/>
              <a:t>0.33</a:t>
            </a:r>
            <a:endParaRPr lang="zh-CN" altLang="en-US" dirty="0"/>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a:solidFill>
                  <a:srgbClr val="92B5C2"/>
                </a:solidFill>
                <a:latin typeface="Agency FB" panose="020B0503020202020204" pitchFamily="34" charset="0"/>
              </a:rPr>
              <a:t>21</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需求可行性分析</a:t>
            </a:r>
            <a:endParaRPr lang="zh-CN" altLang="en-US" sz="2000" dirty="0"/>
          </a:p>
        </p:txBody>
      </p:sp>
    </p:spTree>
    <p:extLst>
      <p:ext uri="{BB962C8B-B14F-4D97-AF65-F5344CB8AC3E}">
        <p14:creationId xmlns:p14="http://schemas.microsoft.com/office/powerpoint/2010/main" val="319676233"/>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需求可行性分析</a:t>
            </a:r>
          </a:p>
        </p:txBody>
      </p:sp>
      <p:sp>
        <p:nvSpPr>
          <p:cNvPr id="2" name="文本框 1">
            <a:extLst>
              <a:ext uri="{FF2B5EF4-FFF2-40B4-BE49-F238E27FC236}">
                <a16:creationId xmlns:a16="http://schemas.microsoft.com/office/drawing/2014/main" id="{CC2F1587-1245-631D-D2E9-7626462811D4}"/>
              </a:ext>
            </a:extLst>
          </p:cNvPr>
          <p:cNvSpPr txBox="1"/>
          <p:nvPr/>
        </p:nvSpPr>
        <p:spPr>
          <a:xfrm>
            <a:off x="746449" y="989045"/>
            <a:ext cx="7632441" cy="923330"/>
          </a:xfrm>
          <a:prstGeom prst="rect">
            <a:avLst/>
          </a:prstGeom>
          <a:noFill/>
        </p:spPr>
        <p:txBody>
          <a:bodyPr wrap="square" rtlCol="0">
            <a:spAutoFit/>
          </a:bodyPr>
          <a:lstStyle/>
          <a:p>
            <a:r>
              <a:rPr lang="zh-CN" altLang="en-US" dirty="0"/>
              <a:t>比如说我们对用户的界面需求进行技术可行性分析：因为老师要求高兼容性，还要能兼容移动端，通过</a:t>
            </a:r>
            <a:r>
              <a:rPr lang="en-US" altLang="zh-CN" dirty="0"/>
              <a:t>SWOT</a:t>
            </a:r>
            <a:r>
              <a:rPr lang="zh-CN" altLang="en-US" dirty="0"/>
              <a:t>分析方法，可以判断</a:t>
            </a:r>
            <a:r>
              <a:rPr lang="en-US" altLang="zh-CN" dirty="0"/>
              <a:t>Vue</a:t>
            </a:r>
            <a:r>
              <a:rPr lang="zh-CN" altLang="en-US" dirty="0"/>
              <a:t>可能更好一些，当然可以用</a:t>
            </a:r>
            <a:r>
              <a:rPr lang="en-US" altLang="zh-CN" dirty="0"/>
              <a:t>React</a:t>
            </a:r>
            <a:r>
              <a:rPr lang="zh-CN" altLang="en-US" dirty="0"/>
              <a:t>作为备选方案。</a:t>
            </a:r>
          </a:p>
        </p:txBody>
      </p:sp>
      <p:pic>
        <p:nvPicPr>
          <p:cNvPr id="4" name="图片 3">
            <a:extLst>
              <a:ext uri="{FF2B5EF4-FFF2-40B4-BE49-F238E27FC236}">
                <a16:creationId xmlns:a16="http://schemas.microsoft.com/office/drawing/2014/main" id="{45122A8B-4AFC-778B-2089-0FFCBA1419C7}"/>
              </a:ext>
            </a:extLst>
          </p:cNvPr>
          <p:cNvPicPr>
            <a:picLocks noChangeAspect="1"/>
          </p:cNvPicPr>
          <p:nvPr/>
        </p:nvPicPr>
        <p:blipFill>
          <a:blip r:embed="rId2"/>
          <a:stretch>
            <a:fillRect/>
          </a:stretch>
        </p:blipFill>
        <p:spPr>
          <a:xfrm>
            <a:off x="498384" y="2548441"/>
            <a:ext cx="5769036" cy="3708153"/>
          </a:xfrm>
          <a:prstGeom prst="rect">
            <a:avLst/>
          </a:prstGeom>
        </p:spPr>
      </p:pic>
      <p:pic>
        <p:nvPicPr>
          <p:cNvPr id="5" name="图片 4">
            <a:extLst>
              <a:ext uri="{FF2B5EF4-FFF2-40B4-BE49-F238E27FC236}">
                <a16:creationId xmlns:a16="http://schemas.microsoft.com/office/drawing/2014/main" id="{F38A18B7-AFD0-6BDB-8CB9-7BA1748631CB}"/>
              </a:ext>
            </a:extLst>
          </p:cNvPr>
          <p:cNvPicPr>
            <a:picLocks noChangeAspect="1"/>
          </p:cNvPicPr>
          <p:nvPr/>
        </p:nvPicPr>
        <p:blipFill>
          <a:blip r:embed="rId3"/>
          <a:stretch>
            <a:fillRect/>
          </a:stretch>
        </p:blipFill>
        <p:spPr>
          <a:xfrm>
            <a:off x="6647217" y="2548441"/>
            <a:ext cx="5544783" cy="3544450"/>
          </a:xfrm>
          <a:prstGeom prst="rect">
            <a:avLst/>
          </a:prstGeom>
        </p:spPr>
      </p:pic>
      <p:sp>
        <p:nvSpPr>
          <p:cNvPr id="6" name="文本框 5">
            <a:extLst>
              <a:ext uri="{FF2B5EF4-FFF2-40B4-BE49-F238E27FC236}">
                <a16:creationId xmlns:a16="http://schemas.microsoft.com/office/drawing/2014/main" id="{7363F107-C67D-FC39-DF09-51521E769D38}"/>
              </a:ext>
            </a:extLst>
          </p:cNvPr>
          <p:cNvSpPr txBox="1"/>
          <p:nvPr/>
        </p:nvSpPr>
        <p:spPr>
          <a:xfrm>
            <a:off x="9199984" y="914400"/>
            <a:ext cx="2743200" cy="923330"/>
          </a:xfrm>
          <a:prstGeom prst="rect">
            <a:avLst/>
          </a:prstGeom>
          <a:noFill/>
        </p:spPr>
        <p:txBody>
          <a:bodyPr wrap="square" rtlCol="0">
            <a:spAutoFit/>
          </a:bodyPr>
          <a:lstStyle/>
          <a:p>
            <a:r>
              <a:rPr lang="zh-CN" altLang="en-US" dirty="0"/>
              <a:t>整体需求经过</a:t>
            </a:r>
            <a:r>
              <a:rPr lang="en-US" altLang="zh-CN" dirty="0"/>
              <a:t>JAD</a:t>
            </a:r>
            <a:r>
              <a:rPr lang="zh-CN" altLang="en-US" dirty="0"/>
              <a:t>会议讨论后没有明显的不能实现的。</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22</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3200" dirty="0">
                <a:effectLst/>
                <a:ea typeface="等线" panose="02010600030101010101" pitchFamily="2" charset="-122"/>
                <a:cs typeface="Times New Roman" panose="02020603050405020304" pitchFamily="18" charset="0"/>
              </a:rPr>
              <a:t>JAD</a:t>
            </a:r>
            <a:r>
              <a:rPr lang="zh-CN" altLang="en-US" sz="3200" dirty="0">
                <a:effectLst/>
                <a:ea typeface="等线" panose="02010600030101010101" pitchFamily="2" charset="-122"/>
                <a:cs typeface="Times New Roman" panose="02020603050405020304" pitchFamily="18" charset="0"/>
              </a:rPr>
              <a:t>会议</a:t>
            </a:r>
            <a:endParaRPr lang="zh-CN" altLang="en-US" sz="2000" dirty="0"/>
          </a:p>
        </p:txBody>
      </p:sp>
    </p:spTree>
    <p:extLst>
      <p:ext uri="{BB962C8B-B14F-4D97-AF65-F5344CB8AC3E}">
        <p14:creationId xmlns:p14="http://schemas.microsoft.com/office/powerpoint/2010/main" val="274835403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accent1"/>
                </a:solidFill>
                <a:latin typeface="+mn-lt"/>
                <a:ea typeface="+mn-ea"/>
                <a:cs typeface="+mn-ea"/>
                <a:sym typeface="+mn-lt"/>
              </a:rPr>
              <a:t>JAD</a:t>
            </a:r>
            <a:r>
              <a:rPr lang="zh-CN" altLang="en-US" dirty="0">
                <a:solidFill>
                  <a:schemeClr val="accent1"/>
                </a:solidFill>
                <a:latin typeface="+mn-lt"/>
                <a:ea typeface="+mn-ea"/>
                <a:cs typeface="+mn-ea"/>
                <a:sym typeface="+mn-lt"/>
              </a:rPr>
              <a:t>会议</a:t>
            </a:r>
          </a:p>
        </p:txBody>
      </p:sp>
      <p:pic>
        <p:nvPicPr>
          <p:cNvPr id="4" name="图片 3">
            <a:extLst>
              <a:ext uri="{FF2B5EF4-FFF2-40B4-BE49-F238E27FC236}">
                <a16:creationId xmlns:a16="http://schemas.microsoft.com/office/drawing/2014/main" id="{939D66FC-7B54-3E97-50CF-0607F2378DE9}"/>
              </a:ext>
            </a:extLst>
          </p:cNvPr>
          <p:cNvPicPr>
            <a:picLocks noChangeAspect="1"/>
          </p:cNvPicPr>
          <p:nvPr/>
        </p:nvPicPr>
        <p:blipFill>
          <a:blip r:embed="rId2"/>
          <a:stretch>
            <a:fillRect/>
          </a:stretch>
        </p:blipFill>
        <p:spPr>
          <a:xfrm>
            <a:off x="255980" y="589877"/>
            <a:ext cx="7459434" cy="5005290"/>
          </a:xfrm>
          <a:prstGeom prst="rect">
            <a:avLst/>
          </a:prstGeom>
        </p:spPr>
      </p:pic>
      <p:pic>
        <p:nvPicPr>
          <p:cNvPr id="6" name="图片 5">
            <a:extLst>
              <a:ext uri="{FF2B5EF4-FFF2-40B4-BE49-F238E27FC236}">
                <a16:creationId xmlns:a16="http://schemas.microsoft.com/office/drawing/2014/main" id="{119B606E-2593-AED1-2B50-E0BD9E285518}"/>
              </a:ext>
            </a:extLst>
          </p:cNvPr>
          <p:cNvPicPr>
            <a:picLocks noChangeAspect="1"/>
          </p:cNvPicPr>
          <p:nvPr/>
        </p:nvPicPr>
        <p:blipFill>
          <a:blip r:embed="rId3"/>
          <a:stretch>
            <a:fillRect/>
          </a:stretch>
        </p:blipFill>
        <p:spPr>
          <a:xfrm>
            <a:off x="6030813" y="4867578"/>
            <a:ext cx="5905207" cy="1827298"/>
          </a:xfrm>
          <a:prstGeom prst="rect">
            <a:avLst/>
          </a:prstGeom>
        </p:spPr>
      </p:pic>
      <p:sp>
        <p:nvSpPr>
          <p:cNvPr id="7" name="文本框 6">
            <a:extLst>
              <a:ext uri="{FF2B5EF4-FFF2-40B4-BE49-F238E27FC236}">
                <a16:creationId xmlns:a16="http://schemas.microsoft.com/office/drawing/2014/main" id="{FBDA4BF4-3B7C-7951-D655-C54A2BF5FF5C}"/>
              </a:ext>
            </a:extLst>
          </p:cNvPr>
          <p:cNvSpPr txBox="1"/>
          <p:nvPr/>
        </p:nvSpPr>
        <p:spPr>
          <a:xfrm>
            <a:off x="8537510" y="998376"/>
            <a:ext cx="2799184" cy="923330"/>
          </a:xfrm>
          <a:prstGeom prst="rect">
            <a:avLst/>
          </a:prstGeom>
          <a:noFill/>
        </p:spPr>
        <p:txBody>
          <a:bodyPr wrap="square" rtlCol="0">
            <a:spAutoFit/>
          </a:bodyPr>
          <a:lstStyle/>
          <a:p>
            <a:r>
              <a:rPr lang="zh-CN" altLang="en-US" dirty="0"/>
              <a:t>这里是我们小组的</a:t>
            </a:r>
            <a:r>
              <a:rPr lang="en-US" altLang="zh-CN" dirty="0"/>
              <a:t>JAD</a:t>
            </a:r>
            <a:r>
              <a:rPr lang="zh-CN" altLang="en-US" dirty="0"/>
              <a:t>会议的信息，如果需要看原件可以提出来</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23</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a typeface="等线" panose="02010600030101010101" pitchFamily="2" charset="-122"/>
                <a:cs typeface="Times New Roman" panose="02020603050405020304" pitchFamily="18" charset="0"/>
              </a:rPr>
              <a:t>需求定义</a:t>
            </a:r>
            <a:endParaRPr lang="zh-CN" altLang="en-US" sz="2000" dirty="0"/>
          </a:p>
        </p:txBody>
      </p:sp>
    </p:spTree>
    <p:extLst>
      <p:ext uri="{BB962C8B-B14F-4D97-AF65-F5344CB8AC3E}">
        <p14:creationId xmlns:p14="http://schemas.microsoft.com/office/powerpoint/2010/main" val="2258336563"/>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需求定义</a:t>
            </a:r>
          </a:p>
        </p:txBody>
      </p:sp>
      <p:sp>
        <p:nvSpPr>
          <p:cNvPr id="23" name="TextBox 682"/>
          <p:cNvSpPr txBox="1"/>
          <p:nvPr/>
        </p:nvSpPr>
        <p:spPr>
          <a:xfrm>
            <a:off x="6422980" y="5241969"/>
            <a:ext cx="1346771" cy="769403"/>
          </a:xfrm>
          <a:prstGeom prst="rect">
            <a:avLst/>
          </a:prstGeom>
          <a:noFill/>
        </p:spPr>
        <p:txBody>
          <a:bodyPr wrap="none" lIns="91404" tIns="45701" rIns="91404" bIns="45701">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4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39%</a:t>
            </a:r>
            <a:endParaRPr kumimoji="0" lang="zh-CN" altLang="en-US" sz="4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DF7A3B81-F15C-B292-291E-81FBAB23089E}"/>
              </a:ext>
            </a:extLst>
          </p:cNvPr>
          <p:cNvSpPr txBox="1"/>
          <p:nvPr/>
        </p:nvSpPr>
        <p:spPr>
          <a:xfrm>
            <a:off x="618523" y="1480305"/>
            <a:ext cx="10300996" cy="4247317"/>
          </a:xfrm>
          <a:prstGeom prst="rect">
            <a:avLst/>
          </a:prstGeom>
          <a:noFill/>
        </p:spPr>
        <p:txBody>
          <a:bodyPr wrap="square">
            <a:spAutoFit/>
          </a:bodyPr>
          <a:lstStyle/>
          <a:p>
            <a:pPr algn="just"/>
            <a:r>
              <a:rPr lang="zh-CN" altLang="zh-CN" sz="1800" kern="100" dirty="0">
                <a:effectLst/>
                <a:latin typeface="Times New Roman" panose="02020603050405020304" pitchFamily="18" charset="0"/>
                <a:ea typeface="宋体" panose="02010600030101010101" pitchFamily="2" charset="-122"/>
              </a:rPr>
              <a:t>功能需求：描述软件系统应该执行的操作和功能。这些需求通常包括输入和输出数据、数据处理、用户界面和交互等方面的信息。</a:t>
            </a:r>
            <a:endParaRPr lang="zh-CN" altLang="zh-CN" sz="14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rPr>
              <a:t>非功能需求：描述软件系统的性能、可靠性、可用性、安全性等方面的特性。这些需求通常包括性能指标、容错能力、数据完整性、安全性要求等方面的信息。</a:t>
            </a:r>
            <a:endParaRPr lang="zh-CN" altLang="zh-CN" sz="14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rPr>
              <a:t>系统约束：描述软件系统在开发和运行过程中需要遵循的限制条件。这些约束通常包括技术平台、编程语言、硬件设备、操作系统、网络环境等方面的要求。</a:t>
            </a:r>
            <a:endParaRPr lang="zh-CN" altLang="zh-CN" sz="14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rPr>
              <a:t>用户需求：描述软件系统需要满足的用户需求和期望。这些需求通常包括易用性、可访问性、可维护性等方面的信息。</a:t>
            </a:r>
            <a:endParaRPr lang="zh-CN" altLang="zh-CN" sz="14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rPr>
              <a:t>业务规则：描述软件系统需要遵循的业务流程和规则。这些规则通常包括行业规范、法律法规、组织结构等方面的要求。</a:t>
            </a:r>
            <a:endParaRPr lang="zh-CN" altLang="zh-CN" sz="14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rPr>
              <a:t>数据需求：描述软件系统需要处理的数据类型、数据结构、数据存储和数据交换等方面的信息。</a:t>
            </a:r>
            <a:endParaRPr lang="zh-CN" altLang="zh-CN" sz="14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rPr>
              <a:t>集成需求：描述软件系统需要与其他系统或组件进行集成的方式和接口。这些需求通常包括数据交换格式、通信协议、接口规范等方面的信息。</a:t>
            </a:r>
            <a:endParaRPr lang="zh-CN" altLang="zh-CN" sz="14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Times New Roman" panose="02020603050405020304" pitchFamily="18" charset="0"/>
                <a:ea typeface="宋体" panose="02010600030101010101" pitchFamily="2" charset="-122"/>
              </a:rPr>
              <a:t>系统演化：描述软件系统在开发和维护过程中可能发生变化的需求。这些需求通常包括版本控制、兼容性要求、扩展性要求等方面的信息。</a:t>
            </a:r>
            <a:endParaRPr lang="zh-CN" altLang="zh-CN" sz="1400" kern="100" dirty="0">
              <a:effectLst/>
              <a:latin typeface="Times New Roman" panose="02020603050405020304" pitchFamily="18" charset="0"/>
              <a:ea typeface="宋体" panose="02010600030101010101" pitchFamily="2" charset="-122"/>
            </a:endParaRPr>
          </a:p>
        </p:txBody>
      </p:sp>
      <p:sp>
        <p:nvSpPr>
          <p:cNvPr id="5" name="文本框 4">
            <a:extLst>
              <a:ext uri="{FF2B5EF4-FFF2-40B4-BE49-F238E27FC236}">
                <a16:creationId xmlns:a16="http://schemas.microsoft.com/office/drawing/2014/main" id="{C7DAB0E7-06B6-3083-75F2-582803E53003}"/>
              </a:ext>
            </a:extLst>
          </p:cNvPr>
          <p:cNvSpPr txBox="1"/>
          <p:nvPr/>
        </p:nvSpPr>
        <p:spPr>
          <a:xfrm>
            <a:off x="2911151" y="6011372"/>
            <a:ext cx="5775649" cy="369332"/>
          </a:xfrm>
          <a:prstGeom prst="rect">
            <a:avLst/>
          </a:prstGeom>
          <a:noFill/>
        </p:spPr>
        <p:txBody>
          <a:bodyPr wrap="square" rtlCol="0">
            <a:spAutoFit/>
          </a:bodyPr>
          <a:lstStyle/>
          <a:p>
            <a:r>
              <a:rPr lang="zh-CN" altLang="en-US" dirty="0"/>
              <a:t>具体展开参考</a:t>
            </a:r>
            <a:r>
              <a:rPr lang="en-US" altLang="zh-CN" dirty="0"/>
              <a:t>SRS</a:t>
            </a:r>
            <a:endParaRPr lang="zh-CN" altLang="en-US" dirty="0"/>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650"/>
                            </p:stCondLst>
                            <p:childTnLst>
                              <p:par>
                                <p:cTn id="10" presetID="14" presetClass="entr" presetSubtype="1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randombar(horizontal)">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24</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3200" dirty="0">
                <a:ea typeface="等线" panose="02010600030101010101" pitchFamily="2" charset="-122"/>
                <a:cs typeface="Times New Roman" panose="02020603050405020304" pitchFamily="18" charset="0"/>
              </a:rPr>
              <a:t>SRS</a:t>
            </a:r>
            <a:endParaRPr lang="zh-CN" altLang="en-US" sz="2000" dirty="0"/>
          </a:p>
        </p:txBody>
      </p:sp>
    </p:spTree>
    <p:extLst>
      <p:ext uri="{BB962C8B-B14F-4D97-AF65-F5344CB8AC3E}">
        <p14:creationId xmlns:p14="http://schemas.microsoft.com/office/powerpoint/2010/main" val="2855578935"/>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02</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232419" y="4076588"/>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zh-CN" sz="3200" dirty="0">
                <a:effectLst/>
                <a:ea typeface="等线" panose="02010600030101010101" pitchFamily="2" charset="-122"/>
                <a:cs typeface="Times New Roman" panose="02020603050405020304" pitchFamily="18" charset="0"/>
              </a:rPr>
              <a:t>大作业要求的全部的里程碑任务</a:t>
            </a:r>
            <a:endParaRPr lang="zh-CN" altLang="en-US" sz="3200" b="1" dirty="0">
              <a:solidFill>
                <a:srgbClr val="78AF7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642449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accent1"/>
                </a:solidFill>
                <a:latin typeface="+mn-lt"/>
                <a:ea typeface="+mn-ea"/>
                <a:cs typeface="+mn-ea"/>
                <a:sym typeface="+mn-lt"/>
              </a:rPr>
              <a:t>SRS</a:t>
            </a:r>
          </a:p>
        </p:txBody>
      </p:sp>
      <p:pic>
        <p:nvPicPr>
          <p:cNvPr id="4" name="图片 3">
            <a:extLst>
              <a:ext uri="{FF2B5EF4-FFF2-40B4-BE49-F238E27FC236}">
                <a16:creationId xmlns:a16="http://schemas.microsoft.com/office/drawing/2014/main" id="{835656CC-4335-8F6D-9E6B-DC695B792D57}"/>
              </a:ext>
            </a:extLst>
          </p:cNvPr>
          <p:cNvPicPr>
            <a:picLocks noChangeAspect="1"/>
          </p:cNvPicPr>
          <p:nvPr/>
        </p:nvPicPr>
        <p:blipFill>
          <a:blip r:embed="rId2"/>
          <a:stretch>
            <a:fillRect/>
          </a:stretch>
        </p:blipFill>
        <p:spPr>
          <a:xfrm>
            <a:off x="6165288" y="657970"/>
            <a:ext cx="5105285" cy="6036906"/>
          </a:xfrm>
          <a:prstGeom prst="rect">
            <a:avLst/>
          </a:prstGeom>
        </p:spPr>
      </p:pic>
      <p:pic>
        <p:nvPicPr>
          <p:cNvPr id="6" name="图片 5">
            <a:extLst>
              <a:ext uri="{FF2B5EF4-FFF2-40B4-BE49-F238E27FC236}">
                <a16:creationId xmlns:a16="http://schemas.microsoft.com/office/drawing/2014/main" id="{4918AC0D-9A9B-94C8-CCBC-0949DD44AF7F}"/>
              </a:ext>
            </a:extLst>
          </p:cNvPr>
          <p:cNvPicPr>
            <a:picLocks noChangeAspect="1"/>
          </p:cNvPicPr>
          <p:nvPr/>
        </p:nvPicPr>
        <p:blipFill>
          <a:blip r:embed="rId3"/>
          <a:stretch>
            <a:fillRect/>
          </a:stretch>
        </p:blipFill>
        <p:spPr>
          <a:xfrm>
            <a:off x="675593" y="877078"/>
            <a:ext cx="5223101" cy="4959382"/>
          </a:xfrm>
          <a:prstGeom prst="rect">
            <a:avLst/>
          </a:prstGeom>
        </p:spPr>
      </p:pic>
      <p:sp>
        <p:nvSpPr>
          <p:cNvPr id="7" name="文本框 6">
            <a:extLst>
              <a:ext uri="{FF2B5EF4-FFF2-40B4-BE49-F238E27FC236}">
                <a16:creationId xmlns:a16="http://schemas.microsoft.com/office/drawing/2014/main" id="{3E8F9376-BCC9-432B-BD3B-2031189EE7DB}"/>
              </a:ext>
            </a:extLst>
          </p:cNvPr>
          <p:cNvSpPr txBox="1"/>
          <p:nvPr/>
        </p:nvSpPr>
        <p:spPr>
          <a:xfrm>
            <a:off x="617567" y="6079049"/>
            <a:ext cx="5281127" cy="369332"/>
          </a:xfrm>
          <a:prstGeom prst="rect">
            <a:avLst/>
          </a:prstGeom>
          <a:noFill/>
        </p:spPr>
        <p:txBody>
          <a:bodyPr wrap="square" rtlCol="0">
            <a:spAutoFit/>
          </a:bodyPr>
          <a:lstStyle/>
          <a:p>
            <a:r>
              <a:rPr lang="zh-CN" altLang="en-US" dirty="0"/>
              <a:t>如果要看全文可以提出来</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25</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a typeface="等线" panose="02010600030101010101" pitchFamily="2" charset="-122"/>
                <a:cs typeface="Times New Roman" panose="02020603050405020304" pitchFamily="18" charset="0"/>
              </a:rPr>
              <a:t>需求冲突以及相应的解决</a:t>
            </a:r>
            <a:endParaRPr lang="zh-CN" altLang="en-US" sz="2000" dirty="0"/>
          </a:p>
        </p:txBody>
      </p:sp>
    </p:spTree>
    <p:extLst>
      <p:ext uri="{BB962C8B-B14F-4D97-AF65-F5344CB8AC3E}">
        <p14:creationId xmlns:p14="http://schemas.microsoft.com/office/powerpoint/2010/main" val="3937269533"/>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需求冲突以及相应的解决</a:t>
            </a:r>
          </a:p>
        </p:txBody>
      </p:sp>
      <p:sp>
        <p:nvSpPr>
          <p:cNvPr id="4" name="文本框 3">
            <a:extLst>
              <a:ext uri="{FF2B5EF4-FFF2-40B4-BE49-F238E27FC236}">
                <a16:creationId xmlns:a16="http://schemas.microsoft.com/office/drawing/2014/main" id="{50F53139-C7AF-0282-F8DD-C42E8F51AA2E}"/>
              </a:ext>
            </a:extLst>
          </p:cNvPr>
          <p:cNvSpPr txBox="1"/>
          <p:nvPr/>
        </p:nvSpPr>
        <p:spPr>
          <a:xfrm>
            <a:off x="3047223" y="2231391"/>
            <a:ext cx="6097554" cy="2031325"/>
          </a:xfrm>
          <a:prstGeom prst="rect">
            <a:avLst/>
          </a:prstGeom>
          <a:noFill/>
        </p:spPr>
        <p:txBody>
          <a:bodyPr wrap="square">
            <a:spAutoFit/>
          </a:bodyPr>
          <a:lstStyle/>
          <a:p>
            <a:r>
              <a:rPr lang="zh-CN" altLang="zh-CN" sz="1800" dirty="0">
                <a:solidFill>
                  <a:srgbClr val="000000"/>
                </a:solidFill>
                <a:effectLst/>
                <a:ea typeface="宋体" panose="02010600030101010101" pitchFamily="2" charset="-122"/>
                <a:cs typeface="宋体" panose="02010600030101010101" pitchFamily="2" charset="-122"/>
              </a:rPr>
              <a:t>存在一个需求冲突是，用户认为在注册网站账户的时候不需要提交申请，以简化流程，但是管理员代表苏奎老师认为申请是必要的，而且必须要包含一些重要的信息，比如注册超算网站的目的是什么，作用于什么项目，项目的经费，这些都需要在初步的申请的时候填写。在经过与用户代表的协商后，用户做出让步，接收提交注册申请的流程，自此需求冲突解决。</a:t>
            </a:r>
            <a:endParaRPr lang="zh-CN" altLang="en-US" dirty="0"/>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26</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a typeface="等线" panose="02010600030101010101" pitchFamily="2" charset="-122"/>
                <a:cs typeface="Times New Roman" panose="02020603050405020304" pitchFamily="18" charset="0"/>
              </a:rPr>
              <a:t>数据字典</a:t>
            </a:r>
            <a:endParaRPr lang="zh-CN" altLang="en-US" sz="2000" dirty="0"/>
          </a:p>
        </p:txBody>
      </p:sp>
    </p:spTree>
    <p:extLst>
      <p:ext uri="{BB962C8B-B14F-4D97-AF65-F5344CB8AC3E}">
        <p14:creationId xmlns:p14="http://schemas.microsoft.com/office/powerpoint/2010/main" val="321452050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数据字典</a:t>
            </a:r>
            <a:endParaRPr lang="en-US" altLang="zh-CN" dirty="0">
              <a:solidFill>
                <a:schemeClr val="accent1"/>
              </a:solidFill>
              <a:latin typeface="+mn-lt"/>
              <a:ea typeface="+mn-ea"/>
              <a:cs typeface="+mn-ea"/>
              <a:sym typeface="+mn-lt"/>
            </a:endParaRPr>
          </a:p>
        </p:txBody>
      </p:sp>
      <p:pic>
        <p:nvPicPr>
          <p:cNvPr id="4" name="图片 3">
            <a:extLst>
              <a:ext uri="{FF2B5EF4-FFF2-40B4-BE49-F238E27FC236}">
                <a16:creationId xmlns:a16="http://schemas.microsoft.com/office/drawing/2014/main" id="{B18D618B-2BB7-C695-F906-F73B9EE5BC06}"/>
              </a:ext>
            </a:extLst>
          </p:cNvPr>
          <p:cNvPicPr>
            <a:picLocks noChangeAspect="1"/>
          </p:cNvPicPr>
          <p:nvPr/>
        </p:nvPicPr>
        <p:blipFill>
          <a:blip r:embed="rId2"/>
          <a:stretch>
            <a:fillRect/>
          </a:stretch>
        </p:blipFill>
        <p:spPr>
          <a:xfrm>
            <a:off x="249801" y="634489"/>
            <a:ext cx="5607600" cy="5980922"/>
          </a:xfrm>
          <a:prstGeom prst="rect">
            <a:avLst/>
          </a:prstGeom>
        </p:spPr>
      </p:pic>
      <p:pic>
        <p:nvPicPr>
          <p:cNvPr id="6" name="图片 5">
            <a:extLst>
              <a:ext uri="{FF2B5EF4-FFF2-40B4-BE49-F238E27FC236}">
                <a16:creationId xmlns:a16="http://schemas.microsoft.com/office/drawing/2014/main" id="{729D986D-4D5A-12FB-8766-DA903499F55F}"/>
              </a:ext>
            </a:extLst>
          </p:cNvPr>
          <p:cNvPicPr>
            <a:picLocks noChangeAspect="1"/>
          </p:cNvPicPr>
          <p:nvPr/>
        </p:nvPicPr>
        <p:blipFill>
          <a:blip r:embed="rId3"/>
          <a:stretch>
            <a:fillRect/>
          </a:stretch>
        </p:blipFill>
        <p:spPr>
          <a:xfrm>
            <a:off x="5857401" y="769952"/>
            <a:ext cx="6189417" cy="5533758"/>
          </a:xfrm>
          <a:prstGeom prst="rect">
            <a:avLst/>
          </a:prstGeom>
        </p:spPr>
      </p:pic>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27</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3200" dirty="0">
                <a:ea typeface="等线" panose="02010600030101010101" pitchFamily="2" charset="-122"/>
                <a:cs typeface="Times New Roman" panose="02020603050405020304" pitchFamily="18" charset="0"/>
              </a:rPr>
              <a:t>ER</a:t>
            </a:r>
            <a:r>
              <a:rPr lang="zh-CN" altLang="en-US" sz="3200" dirty="0">
                <a:ea typeface="等线" panose="02010600030101010101" pitchFamily="2" charset="-122"/>
                <a:cs typeface="Times New Roman" panose="02020603050405020304" pitchFamily="18" charset="0"/>
              </a:rPr>
              <a:t>图</a:t>
            </a:r>
            <a:endParaRPr lang="zh-CN" altLang="en-US" sz="2000" dirty="0"/>
          </a:p>
        </p:txBody>
      </p:sp>
    </p:spTree>
    <p:extLst>
      <p:ext uri="{BB962C8B-B14F-4D97-AF65-F5344CB8AC3E}">
        <p14:creationId xmlns:p14="http://schemas.microsoft.com/office/powerpoint/2010/main" val="2675919473"/>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accent1"/>
                </a:solidFill>
                <a:latin typeface="+mn-lt"/>
                <a:ea typeface="+mn-ea"/>
                <a:cs typeface="+mn-ea"/>
                <a:sym typeface="+mn-lt"/>
              </a:rPr>
              <a:t>ER</a:t>
            </a:r>
            <a:r>
              <a:rPr lang="zh-CN" altLang="en-US" dirty="0">
                <a:solidFill>
                  <a:schemeClr val="accent1"/>
                </a:solidFill>
                <a:latin typeface="+mn-lt"/>
                <a:ea typeface="+mn-ea"/>
                <a:cs typeface="+mn-ea"/>
                <a:sym typeface="+mn-lt"/>
              </a:rPr>
              <a:t>图</a:t>
            </a:r>
            <a:endParaRPr lang="en-US" altLang="zh-CN" dirty="0">
              <a:solidFill>
                <a:schemeClr val="accent1"/>
              </a:solidFill>
              <a:latin typeface="+mn-lt"/>
              <a:ea typeface="+mn-ea"/>
              <a:cs typeface="+mn-ea"/>
              <a:sym typeface="+mn-lt"/>
            </a:endParaRPr>
          </a:p>
        </p:txBody>
      </p:sp>
      <p:pic>
        <p:nvPicPr>
          <p:cNvPr id="1027" name="图片 1">
            <a:extLst>
              <a:ext uri="{FF2B5EF4-FFF2-40B4-BE49-F238E27FC236}">
                <a16:creationId xmlns:a16="http://schemas.microsoft.com/office/drawing/2014/main" id="{ACA0E3D2-0C7B-01DC-159C-10F1AB94B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48" y="1001551"/>
            <a:ext cx="9674744" cy="500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28</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a typeface="等线" panose="02010600030101010101" pitchFamily="2" charset="-122"/>
                <a:cs typeface="Times New Roman" panose="02020603050405020304" pitchFamily="18" charset="0"/>
              </a:rPr>
              <a:t>系统的实现环境、运行环境</a:t>
            </a:r>
            <a:endParaRPr lang="zh-CN" altLang="en-US" sz="2000" dirty="0"/>
          </a:p>
        </p:txBody>
      </p:sp>
    </p:spTree>
    <p:extLst>
      <p:ext uri="{BB962C8B-B14F-4D97-AF65-F5344CB8AC3E}">
        <p14:creationId xmlns:p14="http://schemas.microsoft.com/office/powerpoint/2010/main" val="9098265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系统的实现环境、运行环境</a:t>
            </a:r>
          </a:p>
        </p:txBody>
      </p:sp>
      <p:sp>
        <p:nvSpPr>
          <p:cNvPr id="4" name="文本框 3">
            <a:extLst>
              <a:ext uri="{FF2B5EF4-FFF2-40B4-BE49-F238E27FC236}">
                <a16:creationId xmlns:a16="http://schemas.microsoft.com/office/drawing/2014/main" id="{B77D2E4A-43BC-C85D-D653-C2E7B39C698F}"/>
              </a:ext>
            </a:extLst>
          </p:cNvPr>
          <p:cNvSpPr txBox="1"/>
          <p:nvPr/>
        </p:nvSpPr>
        <p:spPr>
          <a:xfrm>
            <a:off x="3048778" y="1434268"/>
            <a:ext cx="6097554" cy="3216265"/>
          </a:xfrm>
          <a:prstGeom prst="rect">
            <a:avLst/>
          </a:prstGeom>
          <a:noFill/>
        </p:spPr>
        <p:txBody>
          <a:bodyPr wrap="square">
            <a:spAutoFit/>
          </a:bodyPr>
          <a:lstStyle/>
          <a:p>
            <a:pPr indent="304800" algn="just"/>
            <a:r>
              <a:rPr lang="zh-CN" altLang="zh-CN" sz="1800" kern="100" dirty="0">
                <a:effectLst/>
                <a:latin typeface="Times New Roman" panose="02020603050405020304" pitchFamily="18" charset="0"/>
                <a:ea typeface="宋体" panose="02010600030101010101" pitchFamily="2" charset="-122"/>
              </a:rPr>
              <a:t>本网站要求提供对外服务的能力，保证至少</a:t>
            </a:r>
            <a:r>
              <a:rPr lang="en-US" altLang="zh-CN" sz="1800" kern="100" dirty="0">
                <a:effectLst/>
                <a:latin typeface="Times New Roman" panose="02020603050405020304" pitchFamily="18" charset="0"/>
                <a:ea typeface="宋体" panose="02010600030101010101" pitchFamily="2" charset="-122"/>
              </a:rPr>
              <a:t>300</a:t>
            </a:r>
            <a:r>
              <a:rPr lang="zh-CN" altLang="zh-CN" sz="1800" kern="100" dirty="0">
                <a:effectLst/>
                <a:latin typeface="Times New Roman" panose="02020603050405020304" pitchFamily="18" charset="0"/>
                <a:ea typeface="宋体" panose="02010600030101010101" pitchFamily="2" charset="-122"/>
              </a:rPr>
              <a:t>名师生使用相关服务的要求。包括数据存储能力，网络服务吞吐能力，数据安全特性等。服务器建议选用商业云服务，也可以自己搭建</a:t>
            </a:r>
            <a:r>
              <a:rPr lang="en-US" altLang="zh-CN" sz="1800" kern="100" dirty="0">
                <a:effectLst/>
                <a:latin typeface="Times New Roman" panose="02020603050405020304" pitchFamily="18" charset="0"/>
                <a:ea typeface="宋体" panose="02010600030101010101" pitchFamily="2" charset="-122"/>
              </a:rPr>
              <a:t>PC</a:t>
            </a:r>
            <a:r>
              <a:rPr lang="zh-CN" altLang="zh-CN" sz="1800" kern="100" dirty="0">
                <a:effectLst/>
                <a:latin typeface="Times New Roman" panose="02020603050405020304" pitchFamily="18" charset="0"/>
                <a:ea typeface="宋体" panose="02010600030101010101" pitchFamily="2" charset="-122"/>
              </a:rPr>
              <a:t>服务器，</a:t>
            </a:r>
            <a:r>
              <a:rPr lang="en-US" altLang="zh-CN" sz="1800" kern="100" dirty="0">
                <a:effectLst/>
                <a:latin typeface="Times New Roman" panose="02020603050405020304" pitchFamily="18" charset="0"/>
                <a:ea typeface="宋体" panose="02010600030101010101" pitchFamily="2" charset="-122"/>
              </a:rPr>
              <a:t>OS</a:t>
            </a:r>
            <a:r>
              <a:rPr lang="zh-CN" altLang="zh-CN" sz="1800" kern="100" dirty="0">
                <a:effectLst/>
                <a:latin typeface="Times New Roman" panose="02020603050405020304" pitchFamily="18" charset="0"/>
                <a:ea typeface="宋体" panose="02010600030101010101" pitchFamily="2" charset="-122"/>
              </a:rPr>
              <a:t>选择</a:t>
            </a:r>
            <a:r>
              <a:rPr lang="en-US" altLang="zh-CN" sz="1800" kern="100" dirty="0">
                <a:effectLst/>
                <a:latin typeface="Times New Roman" panose="02020603050405020304" pitchFamily="18" charset="0"/>
                <a:ea typeface="宋体" panose="02010600030101010101" pitchFamily="2" charset="-122"/>
              </a:rPr>
              <a:t>Windows</a:t>
            </a:r>
            <a:r>
              <a:rPr lang="zh-CN" altLang="zh-CN" sz="1800" kern="100" dirty="0">
                <a:effectLst/>
                <a:latin typeface="Times New Roman" panose="02020603050405020304" pitchFamily="18" charset="0"/>
                <a:ea typeface="宋体" panose="02010600030101010101" pitchFamily="2" charset="-122"/>
              </a:rPr>
              <a:t>或者</a:t>
            </a:r>
            <a:r>
              <a:rPr lang="en-US" altLang="zh-CN" sz="1800" kern="100" dirty="0">
                <a:effectLst/>
                <a:latin typeface="Times New Roman" panose="02020603050405020304" pitchFamily="18" charset="0"/>
                <a:ea typeface="宋体" panose="02010600030101010101" pitchFamily="2" charset="-122"/>
              </a:rPr>
              <a:t>Linux</a:t>
            </a:r>
            <a:r>
              <a:rPr lang="zh-CN" altLang="zh-CN" sz="1800" kern="100" dirty="0">
                <a:effectLst/>
                <a:latin typeface="Times New Roman" panose="02020603050405020304" pitchFamily="18" charset="0"/>
                <a:ea typeface="宋体" panose="02010600030101010101" pitchFamily="2" charset="-122"/>
              </a:rPr>
              <a:t>。请提供对外服务所要求的相应的安全保障。</a:t>
            </a:r>
            <a:endParaRPr lang="zh-CN" altLang="zh-CN" sz="1400" kern="100" dirty="0">
              <a:effectLst/>
              <a:latin typeface="Times New Roman" panose="02020603050405020304" pitchFamily="18" charset="0"/>
              <a:ea typeface="宋体" panose="02010600030101010101" pitchFamily="2" charset="-122"/>
            </a:endParaRPr>
          </a:p>
          <a:p>
            <a:pPr indent="266700" algn="just">
              <a:spcAft>
                <a:spcPts val="600"/>
              </a:spcAft>
            </a:pPr>
            <a:r>
              <a:rPr lang="zh-CN" altLang="zh-CN" sz="1800" kern="100" dirty="0">
                <a:effectLst/>
                <a:latin typeface="Times New Roman" panose="02020603050405020304" pitchFamily="18" charset="0"/>
                <a:ea typeface="宋体" panose="02010600030101010101" pitchFamily="2" charset="-122"/>
              </a:rPr>
              <a:t>实现的语言：</a:t>
            </a:r>
            <a:r>
              <a:rPr lang="en-US" altLang="zh-CN" sz="1800" kern="100" dirty="0">
                <a:effectLst/>
                <a:latin typeface="Times New Roman" panose="02020603050405020304" pitchFamily="18" charset="0"/>
                <a:ea typeface="宋体" panose="02010600030101010101" pitchFamily="2" charset="-122"/>
              </a:rPr>
              <a:t>JAVA+HTML</a:t>
            </a:r>
            <a:endParaRPr lang="zh-CN" altLang="zh-CN" sz="1400" kern="100" dirty="0">
              <a:effectLst/>
              <a:latin typeface="Times New Roman" panose="02020603050405020304" pitchFamily="18" charset="0"/>
              <a:ea typeface="宋体" panose="02010600030101010101" pitchFamily="2" charset="-122"/>
            </a:endParaRPr>
          </a:p>
          <a:p>
            <a:pPr indent="266700" algn="just">
              <a:spcAft>
                <a:spcPts val="600"/>
              </a:spcAft>
            </a:pPr>
            <a:r>
              <a:rPr lang="zh-CN" altLang="zh-CN" sz="1800" kern="100" dirty="0">
                <a:effectLst/>
                <a:latin typeface="Times New Roman" panose="02020603050405020304" pitchFamily="18" charset="0"/>
                <a:ea typeface="宋体" panose="02010600030101010101" pitchFamily="2" charset="-122"/>
              </a:rPr>
              <a:t>技术实现：超算中心服务门户系统通常采用</a:t>
            </a:r>
            <a:r>
              <a:rPr lang="en-US" altLang="zh-CN" sz="1800" kern="100" dirty="0">
                <a:effectLst/>
                <a:latin typeface="Times New Roman" panose="02020603050405020304" pitchFamily="18" charset="0"/>
                <a:ea typeface="宋体" panose="02010600030101010101" pitchFamily="2" charset="-122"/>
              </a:rPr>
              <a:t>B/S</a:t>
            </a:r>
            <a:r>
              <a:rPr lang="zh-CN" altLang="zh-CN" sz="1800" kern="100" dirty="0">
                <a:effectLst/>
                <a:latin typeface="Times New Roman" panose="02020603050405020304" pitchFamily="18" charset="0"/>
                <a:ea typeface="宋体" panose="02010600030101010101" pitchFamily="2" charset="-122"/>
              </a:rPr>
              <a:t>架构模式，后台可以基于成熟的</a:t>
            </a:r>
            <a:r>
              <a:rPr lang="en-US" altLang="zh-CN" sz="1800" kern="100" dirty="0">
                <a:effectLst/>
                <a:latin typeface="Times New Roman" panose="02020603050405020304" pitchFamily="18" charset="0"/>
                <a:ea typeface="宋体" panose="02010600030101010101" pitchFamily="2" charset="-122"/>
              </a:rPr>
              <a:t>SSH</a:t>
            </a:r>
            <a:r>
              <a:rPr lang="zh-CN" altLang="zh-CN" sz="1800" kern="100" dirty="0">
                <a:effectLst/>
                <a:latin typeface="Times New Roman" panose="02020603050405020304" pitchFamily="18" charset="0"/>
                <a:ea typeface="宋体" panose="02010600030101010101" pitchFamily="2" charset="-122"/>
              </a:rPr>
              <a:t>框架开发，使用</a:t>
            </a:r>
            <a:r>
              <a:rPr lang="en-US" altLang="zh-CN" sz="1800" kern="100" dirty="0">
                <a:effectLst/>
                <a:latin typeface="Times New Roman" panose="02020603050405020304" pitchFamily="18" charset="0"/>
                <a:ea typeface="宋体" panose="02010600030101010101" pitchFamily="2" charset="-122"/>
              </a:rPr>
              <a:t>Tomcat</a:t>
            </a:r>
            <a:r>
              <a:rPr lang="zh-CN" altLang="zh-CN" sz="1800" kern="100" dirty="0">
                <a:effectLst/>
                <a:latin typeface="Times New Roman" panose="02020603050405020304" pitchFamily="18" charset="0"/>
                <a:ea typeface="宋体" panose="02010600030101010101" pitchFamily="2" charset="-122"/>
              </a:rPr>
              <a:t>作为</a:t>
            </a:r>
            <a:r>
              <a:rPr lang="en-US" altLang="zh-CN" sz="1800" kern="100" dirty="0">
                <a:effectLst/>
                <a:latin typeface="Times New Roman" panose="02020603050405020304" pitchFamily="18" charset="0"/>
                <a:ea typeface="宋体" panose="02010600030101010101" pitchFamily="2" charset="-122"/>
              </a:rPr>
              <a:t>Web</a:t>
            </a:r>
            <a:r>
              <a:rPr lang="zh-CN" altLang="zh-CN" sz="1800" kern="100" dirty="0">
                <a:effectLst/>
                <a:latin typeface="Times New Roman" panose="02020603050405020304" pitchFamily="18" charset="0"/>
                <a:ea typeface="宋体" panose="02010600030101010101" pitchFamily="2" charset="-122"/>
              </a:rPr>
              <a:t>容器，</a:t>
            </a:r>
            <a:r>
              <a:rPr lang="en-US" altLang="zh-CN" sz="1800" kern="100" dirty="0">
                <a:effectLst/>
                <a:latin typeface="Times New Roman" panose="02020603050405020304" pitchFamily="18" charset="0"/>
                <a:ea typeface="宋体" panose="02010600030101010101" pitchFamily="2" charset="-122"/>
              </a:rPr>
              <a:t>MySQL</a:t>
            </a:r>
            <a:r>
              <a:rPr lang="zh-CN" altLang="zh-CN" sz="1800" kern="100" dirty="0">
                <a:effectLst/>
                <a:latin typeface="Times New Roman" panose="02020603050405020304" pitchFamily="18" charset="0"/>
                <a:ea typeface="宋体" panose="02010600030101010101" pitchFamily="2" charset="-122"/>
              </a:rPr>
              <a:t>作为系统核心数据库。系统前端可采用</a:t>
            </a:r>
            <a:r>
              <a:rPr lang="en-US" altLang="zh-CN" sz="1800" kern="100" dirty="0">
                <a:effectLst/>
                <a:latin typeface="Times New Roman" panose="02020603050405020304" pitchFamily="18" charset="0"/>
                <a:ea typeface="宋体" panose="02010600030101010101" pitchFamily="2" charset="-122"/>
              </a:rPr>
              <a:t>Bootstrap</a:t>
            </a:r>
            <a:r>
              <a:rPr lang="zh-CN" altLang="zh-CN" sz="1800" kern="100" dirty="0">
                <a:effectLst/>
                <a:latin typeface="Times New Roman" panose="02020603050405020304" pitchFamily="18" charset="0"/>
                <a:ea typeface="宋体" panose="02010600030101010101" pitchFamily="2" charset="-122"/>
              </a:rPr>
              <a:t>作为基础模板和素材库，通过重写</a:t>
            </a:r>
            <a:r>
              <a:rPr lang="en-US" altLang="zh-CN" sz="1800" kern="100" dirty="0">
                <a:effectLst/>
                <a:latin typeface="Times New Roman" panose="02020603050405020304" pitchFamily="18" charset="0"/>
                <a:ea typeface="宋体" panose="02010600030101010101" pitchFamily="2" charset="-122"/>
              </a:rPr>
              <a:t>JS</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jQuery</a:t>
            </a:r>
            <a:r>
              <a:rPr lang="zh-CN" altLang="zh-CN" sz="1800" kern="100" dirty="0">
                <a:effectLst/>
                <a:latin typeface="Times New Roman" panose="02020603050405020304" pitchFamily="18" charset="0"/>
                <a:ea typeface="宋体" panose="02010600030101010101" pitchFamily="2" charset="-122"/>
              </a:rPr>
              <a:t>实现动态效果，报表组件可采用</a:t>
            </a:r>
            <a:r>
              <a:rPr lang="en-US" altLang="zh-CN" sz="1800" kern="100" dirty="0" err="1">
                <a:effectLst/>
                <a:latin typeface="Times New Roman" panose="02020603050405020304" pitchFamily="18" charset="0"/>
                <a:ea typeface="宋体" panose="02010600030101010101" pitchFamily="2" charset="-122"/>
              </a:rPr>
              <a:t>HighChart</a:t>
            </a:r>
            <a:r>
              <a:rPr lang="zh-CN" altLang="zh-CN" sz="1800" kern="100" dirty="0">
                <a:effectLst/>
                <a:latin typeface="Times New Roman" panose="02020603050405020304" pitchFamily="18" charset="0"/>
                <a:ea typeface="宋体" panose="02010600030101010101" pitchFamily="2" charset="-122"/>
              </a:rPr>
              <a:t>报表库。</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597600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29</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a typeface="等线" panose="02010600030101010101" pitchFamily="2" charset="-122"/>
                <a:cs typeface="Times New Roman" panose="02020603050405020304" pitchFamily="18" charset="0"/>
              </a:rPr>
              <a:t>部分</a:t>
            </a:r>
            <a:r>
              <a:rPr lang="en-US" altLang="zh-CN" sz="3200" dirty="0">
                <a:ea typeface="等线" panose="02010600030101010101" pitchFamily="2" charset="-122"/>
                <a:cs typeface="Times New Roman" panose="02020603050405020304" pitchFamily="18" charset="0"/>
              </a:rPr>
              <a:t>UML</a:t>
            </a:r>
            <a:r>
              <a:rPr lang="zh-CN" altLang="en-US" sz="3200" dirty="0">
                <a:ea typeface="等线" panose="02010600030101010101" pitchFamily="2" charset="-122"/>
                <a:cs typeface="Times New Roman" panose="02020603050405020304" pitchFamily="18" charset="0"/>
              </a:rPr>
              <a:t>图</a:t>
            </a:r>
            <a:endParaRPr lang="zh-CN" altLang="en-US" sz="2000" dirty="0"/>
          </a:p>
        </p:txBody>
      </p:sp>
    </p:spTree>
    <p:extLst>
      <p:ext uri="{BB962C8B-B14F-4D97-AF65-F5344CB8AC3E}">
        <p14:creationId xmlns:p14="http://schemas.microsoft.com/office/powerpoint/2010/main" val="179550538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全部的里程碑任务</a:t>
            </a:r>
            <a:endParaRPr lang="en-US" altLang="zh-CN" dirty="0">
              <a:solidFill>
                <a:schemeClr val="accent1"/>
              </a:solidFill>
              <a:latin typeface="+mn-lt"/>
              <a:ea typeface="+mn-ea"/>
              <a:cs typeface="+mn-ea"/>
              <a:sym typeface="+mn-lt"/>
            </a:endParaRPr>
          </a:p>
        </p:txBody>
      </p:sp>
      <p:grpSp>
        <p:nvGrpSpPr>
          <p:cNvPr id="53" name="Group 57"/>
          <p:cNvGrpSpPr/>
          <p:nvPr/>
        </p:nvGrpSpPr>
        <p:grpSpPr>
          <a:xfrm>
            <a:off x="3876590" y="1698250"/>
            <a:ext cx="4077743" cy="4066942"/>
            <a:chOff x="2907008" y="1273349"/>
            <a:chExt cx="3059104" cy="3051001"/>
          </a:xfrm>
        </p:grpSpPr>
        <p:sp>
          <p:nvSpPr>
            <p:cNvPr id="54" name="Freeform 22"/>
            <p:cNvSpPr/>
            <p:nvPr/>
          </p:nvSpPr>
          <p:spPr bwMode="auto">
            <a:xfrm>
              <a:off x="5114192" y="1273349"/>
              <a:ext cx="850769" cy="849874"/>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rgbClr val="92B5C2"/>
                </a:gs>
                <a:gs pos="0">
                  <a:srgbClr val="92B5C2">
                    <a:lumMod val="75000"/>
                    <a:lumOff val="25000"/>
                  </a:srgbClr>
                </a:gs>
              </a:gsLst>
              <a:lin ang="18900000" scaled="1"/>
              <a:tileRect/>
            </a:gradFill>
            <a:ln>
              <a:noFill/>
            </a:ln>
            <a:effectLst>
              <a:innerShdw blurRad="63500" dist="25400" dir="18900000">
                <a:srgbClr val="92B5C2">
                  <a:lumMod val="50000"/>
                  <a:alpha val="50000"/>
                </a:srgbClr>
              </a:innerShdw>
            </a:effectLst>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sym typeface="+mn-lt"/>
              </a:endParaRPr>
            </a:p>
          </p:txBody>
        </p:sp>
        <p:sp>
          <p:nvSpPr>
            <p:cNvPr id="55" name="Freeform 18"/>
            <p:cNvSpPr/>
            <p:nvPr/>
          </p:nvSpPr>
          <p:spPr bwMode="auto">
            <a:xfrm>
              <a:off x="4300373" y="3473578"/>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rgbClr val="78AF74"/>
                </a:gs>
                <a:gs pos="100000">
                  <a:srgbClr val="78AF74">
                    <a:lumMod val="75000"/>
                    <a:lumOff val="25000"/>
                  </a:srgbClr>
                </a:gs>
              </a:gsLst>
              <a:lin ang="18900000" scaled="1"/>
              <a:tileRect/>
            </a:gradFill>
            <a:ln>
              <a:noFill/>
            </a:ln>
            <a:effectLst>
              <a:innerShdw blurRad="63500" dist="25400" dir="8100000">
                <a:srgbClr val="78AF74">
                  <a:lumMod val="50000"/>
                  <a:alpha val="50000"/>
                </a:srgbClr>
              </a:innerShdw>
            </a:effectLst>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sym typeface="+mn-lt"/>
              </a:endParaRPr>
            </a:p>
          </p:txBody>
        </p:sp>
        <p:sp>
          <p:nvSpPr>
            <p:cNvPr id="56" name="Freeform 18"/>
            <p:cNvSpPr/>
            <p:nvPr/>
          </p:nvSpPr>
          <p:spPr bwMode="auto">
            <a:xfrm rot="16200000">
              <a:off x="5105797" y="3473580"/>
              <a:ext cx="850770" cy="85076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rgbClr val="92B5C2">
                    <a:lumMod val="5000"/>
                    <a:lumOff val="95000"/>
                  </a:srgbClr>
                </a:gs>
                <a:gs pos="100000">
                  <a:sysClr val="window" lastClr="FFFFFF">
                    <a:lumMod val="85000"/>
                  </a:sysClr>
                </a:gs>
              </a:gsLst>
              <a:lin ang="8100000" scaled="0"/>
              <a:tileRect/>
            </a:gradFill>
            <a:ln w="12700" cap="flat" cmpd="sng" algn="ctr">
              <a:noFill/>
              <a:prstDash val="solid"/>
              <a:miter lim="800000"/>
            </a:ln>
            <a:effectLst>
              <a:innerShdw blurRad="63500" dist="25400" dir="7800000">
                <a:prstClr val="black">
                  <a:alpha val="37000"/>
                </a:prstClr>
              </a:innerShdw>
            </a:effectLst>
          </p:spPr>
          <p:txBody>
            <a:bodyPr lIns="91416" tIns="45708" rIns="91416" bIns="4570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sp>
          <p:nvSpPr>
            <p:cNvPr id="57" name="Freeform 18"/>
            <p:cNvSpPr/>
            <p:nvPr/>
          </p:nvSpPr>
          <p:spPr bwMode="auto">
            <a:xfrm rot="5400000">
              <a:off x="2995285" y="1303973"/>
              <a:ext cx="850770" cy="85076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ysClr val="window" lastClr="FFFFFF"/>
                </a:gs>
                <a:gs pos="100000">
                  <a:sysClr val="window" lastClr="FFFFFF">
                    <a:lumMod val="85000"/>
                  </a:sysClr>
                </a:gs>
              </a:gsLst>
              <a:lin ang="8100000" scaled="0"/>
              <a:tileRect/>
            </a:gradFill>
            <a:ln w="12700" cap="flat" cmpd="sng" algn="ctr">
              <a:noFill/>
              <a:prstDash val="solid"/>
              <a:miter lim="800000"/>
            </a:ln>
            <a:effectLst>
              <a:innerShdw blurRad="63500" dist="25400" dir="8400000">
                <a:prstClr val="black">
                  <a:alpha val="37000"/>
                </a:prstClr>
              </a:innerShdw>
            </a:effectLst>
          </p:spPr>
          <p:txBody>
            <a:bodyPr lIns="91416" tIns="45708" rIns="91416" bIns="4570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sp>
          <p:nvSpPr>
            <p:cNvPr id="58" name="Freeform 22"/>
            <p:cNvSpPr/>
            <p:nvPr/>
          </p:nvSpPr>
          <p:spPr bwMode="auto">
            <a:xfrm>
              <a:off x="3839605" y="1302428"/>
              <a:ext cx="850769" cy="849874"/>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rgbClr val="78AF74"/>
                </a:gs>
                <a:gs pos="0">
                  <a:srgbClr val="78AF74">
                    <a:lumMod val="75000"/>
                    <a:lumOff val="25000"/>
                  </a:srgbClr>
                </a:gs>
              </a:gsLst>
              <a:lin ang="18900000" scaled="1"/>
              <a:tileRect/>
            </a:gradFill>
            <a:ln>
              <a:noFill/>
            </a:ln>
            <a:effectLst>
              <a:innerShdw blurRad="63500" dist="25400" dir="18900000">
                <a:srgbClr val="78AF74">
                  <a:lumMod val="50000"/>
                  <a:alpha val="50000"/>
                </a:srgbClr>
              </a:innerShdw>
            </a:effectLst>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sym typeface="+mn-lt"/>
              </a:endParaRPr>
            </a:p>
          </p:txBody>
        </p:sp>
        <p:sp>
          <p:nvSpPr>
            <p:cNvPr id="59" name="Freeform 18"/>
            <p:cNvSpPr/>
            <p:nvPr/>
          </p:nvSpPr>
          <p:spPr bwMode="auto">
            <a:xfrm>
              <a:off x="2993069" y="2138774"/>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rgbClr val="78AF74"/>
                </a:gs>
                <a:gs pos="100000">
                  <a:srgbClr val="78AF74">
                    <a:lumMod val="75000"/>
                    <a:lumOff val="25000"/>
                  </a:srgbClr>
                </a:gs>
              </a:gsLst>
              <a:lin ang="18900000" scaled="1"/>
              <a:tileRect/>
            </a:gradFill>
            <a:ln>
              <a:noFill/>
            </a:ln>
            <a:effectLst>
              <a:innerShdw blurRad="63500" dist="25400" dir="8100000">
                <a:srgbClr val="78AF74">
                  <a:lumMod val="50000"/>
                  <a:alpha val="50000"/>
                </a:srgbClr>
              </a:innerShdw>
            </a:effectLst>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sym typeface="+mn-lt"/>
              </a:endParaRPr>
            </a:p>
          </p:txBody>
        </p:sp>
        <p:sp>
          <p:nvSpPr>
            <p:cNvPr id="60" name="Freeform 18"/>
            <p:cNvSpPr/>
            <p:nvPr/>
          </p:nvSpPr>
          <p:spPr bwMode="auto">
            <a:xfrm>
              <a:off x="4268987" y="2103655"/>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rgbClr val="92B5C2"/>
                </a:gs>
                <a:gs pos="100000">
                  <a:srgbClr val="92B5C2">
                    <a:lumMod val="75000"/>
                    <a:lumOff val="25000"/>
                  </a:srgbClr>
                </a:gs>
              </a:gsLst>
              <a:lin ang="18900000" scaled="1"/>
              <a:tileRect/>
            </a:gradFill>
            <a:ln>
              <a:noFill/>
            </a:ln>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sym typeface="+mn-lt"/>
              </a:endParaRPr>
            </a:p>
          </p:txBody>
        </p:sp>
        <p:sp>
          <p:nvSpPr>
            <p:cNvPr id="61" name="Freeform 18"/>
            <p:cNvSpPr/>
            <p:nvPr/>
          </p:nvSpPr>
          <p:spPr bwMode="auto">
            <a:xfrm rot="16200000">
              <a:off x="5115343" y="2101396"/>
              <a:ext cx="850770" cy="85076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rgbClr val="92B5C2">
                    <a:lumMod val="5000"/>
                    <a:lumOff val="95000"/>
                  </a:srgbClr>
                </a:gs>
                <a:gs pos="100000">
                  <a:sysClr val="window" lastClr="FFFFFF">
                    <a:lumMod val="85000"/>
                  </a:sysClr>
                </a:gs>
              </a:gsLst>
              <a:lin ang="8100000" scaled="0"/>
              <a:tileRect/>
            </a:gradFill>
            <a:ln w="12700" cap="flat" cmpd="sng" algn="ctr">
              <a:noFill/>
              <a:prstDash val="solid"/>
              <a:miter lim="800000"/>
            </a:ln>
            <a:effectLst>
              <a:innerShdw blurRad="63500" dist="50800" dir="7200000">
                <a:prstClr val="black">
                  <a:alpha val="37000"/>
                </a:prstClr>
              </a:innerShdw>
            </a:effectLst>
          </p:spPr>
          <p:txBody>
            <a:bodyPr lIns="91416" tIns="45708" rIns="91416" bIns="4570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sp>
          <p:nvSpPr>
            <p:cNvPr id="62" name="Freeform 10"/>
            <p:cNvSpPr/>
            <p:nvPr/>
          </p:nvSpPr>
          <p:spPr bwMode="auto">
            <a:xfrm>
              <a:off x="2907481" y="1277401"/>
              <a:ext cx="2206711" cy="2200437"/>
            </a:xfrm>
            <a:custGeom>
              <a:avLst/>
              <a:gdLst>
                <a:gd name="T0" fmla="*/ 0 w 2081"/>
                <a:gd name="T1" fmla="*/ 2075 h 2075"/>
                <a:gd name="T2" fmla="*/ 233 w 2081"/>
                <a:gd name="T3" fmla="*/ 1513 h 2075"/>
                <a:gd name="T4" fmla="*/ 797 w 2081"/>
                <a:gd name="T5" fmla="*/ 1280 h 2075"/>
                <a:gd name="T6" fmla="*/ 803 w 2081"/>
                <a:gd name="T7" fmla="*/ 1280 h 2075"/>
                <a:gd name="T8" fmla="*/ 900 w 2081"/>
                <a:gd name="T9" fmla="*/ 1270 h 2075"/>
                <a:gd name="T10" fmla="*/ 1285 w 2081"/>
                <a:gd name="T11" fmla="*/ 801 h 2075"/>
                <a:gd name="T12" fmla="*/ 1285 w 2081"/>
                <a:gd name="T13" fmla="*/ 800 h 2075"/>
                <a:gd name="T14" fmla="*/ 1285 w 2081"/>
                <a:gd name="T15" fmla="*/ 800 h 2075"/>
                <a:gd name="T16" fmla="*/ 1285 w 2081"/>
                <a:gd name="T17" fmla="*/ 798 h 2075"/>
                <a:gd name="T18" fmla="*/ 1285 w 2081"/>
                <a:gd name="T19" fmla="*/ 796 h 2075"/>
                <a:gd name="T20" fmla="*/ 1285 w 2081"/>
                <a:gd name="T21" fmla="*/ 796 h 2075"/>
                <a:gd name="T22" fmla="*/ 2081 w 2081"/>
                <a:gd name="T23" fmla="*/ 0 h 2075"/>
                <a:gd name="T24" fmla="*/ 2081 w 2081"/>
                <a:gd name="T25" fmla="*/ 310 h 2075"/>
                <a:gd name="T26" fmla="*/ 1601 w 2081"/>
                <a:gd name="T27" fmla="*/ 792 h 2075"/>
                <a:gd name="T28" fmla="*/ 1601 w 2081"/>
                <a:gd name="T29" fmla="*/ 796 h 2075"/>
                <a:gd name="T30" fmla="*/ 1601 w 2081"/>
                <a:gd name="T31" fmla="*/ 799 h 2075"/>
                <a:gd name="T32" fmla="*/ 1601 w 2081"/>
                <a:gd name="T33" fmla="*/ 799 h 2075"/>
                <a:gd name="T34" fmla="*/ 1374 w 2081"/>
                <a:gd name="T35" fmla="*/ 1355 h 2075"/>
                <a:gd name="T36" fmla="*/ 822 w 2081"/>
                <a:gd name="T37" fmla="*/ 1595 h 2075"/>
                <a:gd name="T38" fmla="*/ 800 w 2081"/>
                <a:gd name="T39" fmla="*/ 1596 h 2075"/>
                <a:gd name="T40" fmla="*/ 800 w 2081"/>
                <a:gd name="T41" fmla="*/ 1596 h 2075"/>
                <a:gd name="T42" fmla="*/ 798 w 2081"/>
                <a:gd name="T43" fmla="*/ 1595 h 2075"/>
                <a:gd name="T44" fmla="*/ 461 w 2081"/>
                <a:gd name="T45" fmla="*/ 1738 h 2075"/>
                <a:gd name="T46" fmla="*/ 321 w 2081"/>
                <a:gd name="T47" fmla="*/ 2075 h 2075"/>
                <a:gd name="T48" fmla="*/ 0 w 2081"/>
                <a:gd name="T49" fmla="*/ 2075 h 2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1" h="2075">
                  <a:moveTo>
                    <a:pt x="0" y="2075"/>
                  </a:moveTo>
                  <a:cubicBezTo>
                    <a:pt x="0" y="1863"/>
                    <a:pt x="83" y="1663"/>
                    <a:pt x="233" y="1513"/>
                  </a:cubicBezTo>
                  <a:cubicBezTo>
                    <a:pt x="384" y="1363"/>
                    <a:pt x="584" y="1280"/>
                    <a:pt x="797" y="1280"/>
                  </a:cubicBezTo>
                  <a:cubicBezTo>
                    <a:pt x="803" y="1280"/>
                    <a:pt x="803" y="1280"/>
                    <a:pt x="803" y="1280"/>
                  </a:cubicBezTo>
                  <a:cubicBezTo>
                    <a:pt x="836" y="1280"/>
                    <a:pt x="868" y="1276"/>
                    <a:pt x="900" y="1270"/>
                  </a:cubicBezTo>
                  <a:cubicBezTo>
                    <a:pt x="1119" y="1224"/>
                    <a:pt x="1281" y="1027"/>
                    <a:pt x="1285" y="801"/>
                  </a:cubicBezTo>
                  <a:cubicBezTo>
                    <a:pt x="1285" y="800"/>
                    <a:pt x="1285" y="800"/>
                    <a:pt x="1285" y="800"/>
                  </a:cubicBezTo>
                  <a:cubicBezTo>
                    <a:pt x="1285" y="800"/>
                    <a:pt x="1285" y="800"/>
                    <a:pt x="1285" y="800"/>
                  </a:cubicBezTo>
                  <a:cubicBezTo>
                    <a:pt x="1285" y="798"/>
                    <a:pt x="1285" y="798"/>
                    <a:pt x="1285" y="798"/>
                  </a:cubicBezTo>
                  <a:cubicBezTo>
                    <a:pt x="1285" y="796"/>
                    <a:pt x="1285" y="796"/>
                    <a:pt x="1285" y="796"/>
                  </a:cubicBezTo>
                  <a:cubicBezTo>
                    <a:pt x="1285" y="796"/>
                    <a:pt x="1285" y="796"/>
                    <a:pt x="1285" y="796"/>
                  </a:cubicBezTo>
                  <a:cubicBezTo>
                    <a:pt x="1286" y="357"/>
                    <a:pt x="1643" y="1"/>
                    <a:pt x="2081" y="0"/>
                  </a:cubicBezTo>
                  <a:cubicBezTo>
                    <a:pt x="2081" y="310"/>
                    <a:pt x="2081" y="310"/>
                    <a:pt x="2081" y="310"/>
                  </a:cubicBezTo>
                  <a:cubicBezTo>
                    <a:pt x="1816" y="311"/>
                    <a:pt x="1601" y="527"/>
                    <a:pt x="1601" y="792"/>
                  </a:cubicBezTo>
                  <a:cubicBezTo>
                    <a:pt x="1601" y="793"/>
                    <a:pt x="1601" y="794"/>
                    <a:pt x="1601" y="796"/>
                  </a:cubicBezTo>
                  <a:cubicBezTo>
                    <a:pt x="1601" y="799"/>
                    <a:pt x="1601" y="799"/>
                    <a:pt x="1601" y="799"/>
                  </a:cubicBezTo>
                  <a:cubicBezTo>
                    <a:pt x="1601" y="799"/>
                    <a:pt x="1601" y="799"/>
                    <a:pt x="1601" y="799"/>
                  </a:cubicBezTo>
                  <a:cubicBezTo>
                    <a:pt x="1601" y="1009"/>
                    <a:pt x="1520" y="1206"/>
                    <a:pt x="1374" y="1355"/>
                  </a:cubicBezTo>
                  <a:cubicBezTo>
                    <a:pt x="1227" y="1505"/>
                    <a:pt x="1032" y="1590"/>
                    <a:pt x="822" y="1595"/>
                  </a:cubicBezTo>
                  <a:cubicBezTo>
                    <a:pt x="814" y="1595"/>
                    <a:pt x="807" y="1596"/>
                    <a:pt x="800" y="1596"/>
                  </a:cubicBezTo>
                  <a:cubicBezTo>
                    <a:pt x="800" y="1596"/>
                    <a:pt x="800" y="1596"/>
                    <a:pt x="800" y="1596"/>
                  </a:cubicBezTo>
                  <a:cubicBezTo>
                    <a:pt x="798" y="1595"/>
                    <a:pt x="798" y="1595"/>
                    <a:pt x="798" y="1595"/>
                  </a:cubicBezTo>
                  <a:cubicBezTo>
                    <a:pt x="670" y="1597"/>
                    <a:pt x="551" y="1647"/>
                    <a:pt x="461" y="1738"/>
                  </a:cubicBezTo>
                  <a:cubicBezTo>
                    <a:pt x="371" y="1829"/>
                    <a:pt x="322" y="1948"/>
                    <a:pt x="321" y="2075"/>
                  </a:cubicBezTo>
                  <a:lnTo>
                    <a:pt x="0" y="2075"/>
                  </a:lnTo>
                  <a:close/>
                </a:path>
              </a:pathLst>
            </a:custGeom>
            <a:gradFill flip="none" rotWithShape="1">
              <a:gsLst>
                <a:gs pos="0">
                  <a:sysClr val="window" lastClr="FFFFFF"/>
                </a:gs>
                <a:gs pos="100000">
                  <a:sysClr val="window" lastClr="FFFFFF">
                    <a:lumMod val="85000"/>
                  </a:sysClr>
                </a:gs>
              </a:gsLst>
              <a:lin ang="2700000" scaled="1"/>
              <a:tileRect/>
            </a:gradFill>
            <a:ln w="12700" cap="flat" cmpd="sng" algn="ctr">
              <a:noFill/>
              <a:prstDash val="solid"/>
              <a:miter lim="800000"/>
            </a:ln>
            <a:effectLst>
              <a:innerShdw blurRad="63500" dist="25400" dir="13500000">
                <a:prstClr val="black">
                  <a:alpha val="37000"/>
                </a:prstClr>
              </a:innerShdw>
            </a:effectLst>
          </p:spPr>
          <p:txBody>
            <a:bodyPr lIns="91416" tIns="45708" rIns="91416" bIns="4570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sp>
          <p:nvSpPr>
            <p:cNvPr id="63" name="Freeform 22"/>
            <p:cNvSpPr/>
            <p:nvPr/>
          </p:nvSpPr>
          <p:spPr bwMode="auto">
            <a:xfrm>
              <a:off x="5106379" y="2626503"/>
              <a:ext cx="850769" cy="849874"/>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rgbClr val="78AF74"/>
                </a:gs>
                <a:gs pos="0">
                  <a:srgbClr val="78AF74">
                    <a:lumMod val="75000"/>
                    <a:lumOff val="25000"/>
                  </a:srgbClr>
                </a:gs>
              </a:gsLst>
              <a:lin ang="18900000" scaled="1"/>
              <a:tileRect/>
            </a:gradFill>
            <a:ln>
              <a:noFill/>
            </a:ln>
            <a:effectLst>
              <a:innerShdw blurRad="63500" dist="25400" dir="18900000">
                <a:srgbClr val="78AF74">
                  <a:lumMod val="50000"/>
                  <a:alpha val="50000"/>
                </a:srgbClr>
              </a:innerShdw>
            </a:effectLst>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sym typeface="+mn-lt"/>
              </a:endParaRPr>
            </a:p>
          </p:txBody>
        </p:sp>
        <p:grpSp>
          <p:nvGrpSpPr>
            <p:cNvPr id="64" name="组合 47"/>
            <p:cNvGrpSpPr/>
            <p:nvPr/>
          </p:nvGrpSpPr>
          <p:grpSpPr>
            <a:xfrm>
              <a:off x="3258191" y="1613118"/>
              <a:ext cx="1052232" cy="1052234"/>
              <a:chOff x="7221558" y="1631354"/>
              <a:chExt cx="3672000" cy="3672000"/>
            </a:xfrm>
            <a:effectLst>
              <a:outerShdw blurRad="114300" dist="63500" dir="2700000" algn="tl" rotWithShape="0">
                <a:prstClr val="black">
                  <a:alpha val="40000"/>
                </a:prstClr>
              </a:outerShdw>
            </a:effectLst>
          </p:grpSpPr>
          <p:sp>
            <p:nvSpPr>
              <p:cNvPr id="88" name="椭圆 48"/>
              <p:cNvSpPr/>
              <p:nvPr/>
            </p:nvSpPr>
            <p:spPr>
              <a:xfrm>
                <a:off x="7279558" y="1689354"/>
                <a:ext cx="3556000" cy="3556000"/>
              </a:xfrm>
              <a:prstGeom prst="ellipse">
                <a:avLst/>
              </a:prstGeom>
              <a:gradFill flip="none" rotWithShape="1">
                <a:gsLst>
                  <a:gs pos="86000">
                    <a:sysClr val="window" lastClr="FFFFFF">
                      <a:lumMod val="75000"/>
                    </a:sysClr>
                  </a:gs>
                  <a:gs pos="29000">
                    <a:sysClr val="window" lastClr="FFFFFF"/>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sp>
            <p:nvSpPr>
              <p:cNvPr id="89" name="椭圆 49"/>
              <p:cNvSpPr>
                <a:spLocks noChangeAspect="1"/>
              </p:cNvSpPr>
              <p:nvPr/>
            </p:nvSpPr>
            <p:spPr>
              <a:xfrm>
                <a:off x="7221558" y="1631354"/>
                <a:ext cx="3672000" cy="3672000"/>
              </a:xfrm>
              <a:prstGeom prst="ellipse">
                <a:avLst/>
              </a:prstGeom>
              <a:gradFill flip="none" rotWithShape="1">
                <a:gsLst>
                  <a:gs pos="0">
                    <a:sysClr val="window" lastClr="FFFFFF">
                      <a:lumMod val="75000"/>
                    </a:sysClr>
                  </a:gs>
                  <a:gs pos="100000">
                    <a:sysClr val="window" lastClr="FFFFFF"/>
                  </a:gs>
                </a:gsLst>
                <a:path path="circle">
                  <a:fillToRect r="100000" b="100000"/>
                </a:path>
                <a:tileRect l="-100000" t="-100000"/>
              </a:gradFill>
              <a:ln w="12700" cap="flat" cmpd="sng" algn="ctr">
                <a:noFill/>
                <a:prstDash val="solid"/>
                <a:miter lim="800000"/>
              </a:ln>
              <a:effectLst>
                <a:softEdge rad="508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grpSp>
        <p:sp>
          <p:nvSpPr>
            <p:cNvPr id="65" name="文本框 20"/>
            <p:cNvSpPr txBox="1"/>
            <p:nvPr/>
          </p:nvSpPr>
          <p:spPr>
            <a:xfrm>
              <a:off x="3633980" y="1921517"/>
              <a:ext cx="363626" cy="307761"/>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665" b="0" i="0" u="none" strike="noStrike" kern="0" cap="none" spc="0" normalizeH="0" baseline="0" noProof="0" dirty="0">
                  <a:ln>
                    <a:noFill/>
                  </a:ln>
                  <a:solidFill>
                    <a:srgbClr val="78AF74"/>
                  </a:solidFill>
                  <a:effectLst>
                    <a:innerShdw blurRad="25400" dist="12700" dir="13500000">
                      <a:prstClr val="black">
                        <a:alpha val="50000"/>
                      </a:prstClr>
                    </a:innerShdw>
                  </a:effectLst>
                  <a:uLnTx/>
                  <a:uFillTx/>
                  <a:latin typeface="Impact" panose="020B0806030902050204" pitchFamily="34" charset="0"/>
                  <a:ea typeface="MEllan HK Xbold" panose="00000800000000000000" pitchFamily="2" charset="-120"/>
                  <a:sym typeface="+mn-lt"/>
                </a:rPr>
                <a:t>01</a:t>
              </a:r>
              <a:endParaRPr kumimoji="0" lang="zh-CN" altLang="en-US" sz="2665" b="0" i="0" u="none" strike="noStrike" kern="0" cap="none" spc="0" normalizeH="0" baseline="0" noProof="0" dirty="0">
                <a:ln>
                  <a:noFill/>
                </a:ln>
                <a:solidFill>
                  <a:srgbClr val="78AF74"/>
                </a:solidFill>
                <a:effectLst>
                  <a:innerShdw blurRad="25400" dist="12700" dir="13500000">
                    <a:prstClr val="black">
                      <a:alpha val="50000"/>
                    </a:prstClr>
                  </a:innerShdw>
                </a:effectLst>
                <a:uLnTx/>
                <a:uFillTx/>
                <a:latin typeface="Impact" panose="020B0806030902050204" pitchFamily="34" charset="0"/>
                <a:sym typeface="+mn-lt"/>
              </a:endParaRPr>
            </a:p>
          </p:txBody>
        </p:sp>
        <p:sp>
          <p:nvSpPr>
            <p:cNvPr id="66" name="矩形 22"/>
            <p:cNvSpPr/>
            <p:nvPr/>
          </p:nvSpPr>
          <p:spPr>
            <a:xfrm>
              <a:off x="3477043" y="2195046"/>
              <a:ext cx="582246" cy="207785"/>
            </a:xfrm>
            <a:prstGeom prst="rect">
              <a:avLst/>
            </a:prstGeom>
          </p:spPr>
          <p:txBody>
            <a:bodyPr wrap="none" lIns="91416" tIns="45708" rIns="91416" bIns="45708">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78AF74"/>
                  </a:solidFill>
                  <a:effectLst/>
                  <a:uLnTx/>
                  <a:uFillTx/>
                  <a:ea typeface="MEllan HK Xbold" panose="00000800000000000000" pitchFamily="2" charset="-120"/>
                  <a:sym typeface="+mn-lt"/>
                </a:rPr>
                <a:t>OPTION</a:t>
              </a:r>
              <a:endParaRPr kumimoji="0" lang="zh-CN" altLang="en-US" sz="1200" b="0" i="0" u="none" strike="noStrike" kern="0" cap="none" spc="0" normalizeH="0" baseline="0" noProof="0" dirty="0">
                <a:ln>
                  <a:noFill/>
                </a:ln>
                <a:solidFill>
                  <a:srgbClr val="78AF74"/>
                </a:solidFill>
                <a:effectLst/>
                <a:uLnTx/>
                <a:uFillTx/>
                <a:ea typeface="MEllan HK Xbold" panose="00000800000000000000" pitchFamily="2" charset="-120"/>
                <a:sym typeface="+mn-lt"/>
              </a:endParaRPr>
            </a:p>
          </p:txBody>
        </p:sp>
        <p:sp>
          <p:nvSpPr>
            <p:cNvPr id="67" name="任意多边形 58"/>
            <p:cNvSpPr/>
            <p:nvPr/>
          </p:nvSpPr>
          <p:spPr bwMode="auto">
            <a:xfrm>
              <a:off x="3753543" y="2803697"/>
              <a:ext cx="680124" cy="681131"/>
            </a:xfrm>
            <a:custGeom>
              <a:avLst/>
              <a:gdLst>
                <a:gd name="connsiteX0" fmla="*/ 742809 w 996535"/>
                <a:gd name="connsiteY0" fmla="*/ 0 h 998010"/>
                <a:gd name="connsiteX1" fmla="*/ 792398 w 996535"/>
                <a:gd name="connsiteY1" fmla="*/ 37023 h 998010"/>
                <a:gd name="connsiteX2" fmla="*/ 961497 w 996535"/>
                <a:gd name="connsiteY2" fmla="*/ 205800 h 998010"/>
                <a:gd name="connsiteX3" fmla="*/ 996535 w 996535"/>
                <a:gd name="connsiteY3" fmla="*/ 252553 h 998010"/>
                <a:gd name="connsiteX4" fmla="*/ 968121 w 996535"/>
                <a:gd name="connsiteY4" fmla="*/ 290519 h 998010"/>
                <a:gd name="connsiteX5" fmla="*/ 755866 w 996535"/>
                <a:gd name="connsiteY5" fmla="*/ 981612 h 998010"/>
                <a:gd name="connsiteX6" fmla="*/ 755866 w 996535"/>
                <a:gd name="connsiteY6" fmla="*/ 984721 h 998010"/>
                <a:gd name="connsiteX7" fmla="*/ 754451 w 996535"/>
                <a:gd name="connsiteY7" fmla="*/ 998010 h 998010"/>
                <a:gd name="connsiteX8" fmla="*/ 668631 w 996535"/>
                <a:gd name="connsiteY8" fmla="*/ 998010 h 998010"/>
                <a:gd name="connsiteX9" fmla="*/ 0 w 996535"/>
                <a:gd name="connsiteY9" fmla="*/ 998010 h 998010"/>
                <a:gd name="connsiteX10" fmla="*/ 0 w 996535"/>
                <a:gd name="connsiteY10" fmla="*/ 278096 h 998010"/>
                <a:gd name="connsiteX11" fmla="*/ 0 w 996535"/>
                <a:gd name="connsiteY11" fmla="*/ 241968 h 998010"/>
                <a:gd name="connsiteX12" fmla="*/ 211 w 996535"/>
                <a:gd name="connsiteY12" fmla="*/ 241945 h 998010"/>
                <a:gd name="connsiteX13" fmla="*/ 3318 w 996535"/>
                <a:gd name="connsiteY13" fmla="*/ 243499 h 998010"/>
                <a:gd name="connsiteX14" fmla="*/ 37500 w 996535"/>
                <a:gd name="connsiteY14" fmla="*/ 241945 h 998010"/>
                <a:gd name="connsiteX15" fmla="*/ 710682 w 996535"/>
                <a:gd name="connsiteY15" fmla="*/ 24534 h 998010"/>
                <a:gd name="connsiteX16" fmla="*/ 742809 w 996535"/>
                <a:gd name="connsiteY16" fmla="*/ 0 h 99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535" h="998010">
                  <a:moveTo>
                    <a:pt x="742809" y="0"/>
                  </a:moveTo>
                  <a:lnTo>
                    <a:pt x="792398" y="37023"/>
                  </a:lnTo>
                  <a:cubicBezTo>
                    <a:pt x="853992" y="87769"/>
                    <a:pt x="910640" y="144305"/>
                    <a:pt x="961497" y="205800"/>
                  </a:cubicBezTo>
                  <a:lnTo>
                    <a:pt x="996535" y="252553"/>
                  </a:lnTo>
                  <a:lnTo>
                    <a:pt x="968121" y="290519"/>
                  </a:lnTo>
                  <a:cubicBezTo>
                    <a:pt x="834633" y="487870"/>
                    <a:pt x="756449" y="725668"/>
                    <a:pt x="755866" y="981612"/>
                  </a:cubicBezTo>
                  <a:cubicBezTo>
                    <a:pt x="755866" y="981612"/>
                    <a:pt x="755866" y="981612"/>
                    <a:pt x="755866" y="984721"/>
                  </a:cubicBezTo>
                  <a:lnTo>
                    <a:pt x="754451" y="998010"/>
                  </a:lnTo>
                  <a:lnTo>
                    <a:pt x="668631" y="998010"/>
                  </a:lnTo>
                  <a:cubicBezTo>
                    <a:pt x="0" y="998010"/>
                    <a:pt x="0" y="998010"/>
                    <a:pt x="0" y="998010"/>
                  </a:cubicBezTo>
                  <a:cubicBezTo>
                    <a:pt x="0" y="686696"/>
                    <a:pt x="0" y="453211"/>
                    <a:pt x="0" y="278096"/>
                  </a:cubicBezTo>
                  <a:lnTo>
                    <a:pt x="0" y="241968"/>
                  </a:lnTo>
                  <a:lnTo>
                    <a:pt x="211" y="241945"/>
                  </a:lnTo>
                  <a:cubicBezTo>
                    <a:pt x="211" y="241945"/>
                    <a:pt x="211" y="241945"/>
                    <a:pt x="3318" y="243499"/>
                  </a:cubicBezTo>
                  <a:cubicBezTo>
                    <a:pt x="14194" y="243499"/>
                    <a:pt x="25070" y="241945"/>
                    <a:pt x="37500" y="241945"/>
                  </a:cubicBezTo>
                  <a:cubicBezTo>
                    <a:pt x="282214" y="236118"/>
                    <a:pt x="513818" y="160371"/>
                    <a:pt x="710682" y="24534"/>
                  </a:cubicBezTo>
                  <a:lnTo>
                    <a:pt x="742809" y="0"/>
                  </a:lnTo>
                  <a:close/>
                </a:path>
              </a:pathLst>
            </a:custGeom>
            <a:gradFill flip="none" rotWithShape="1">
              <a:gsLst>
                <a:gs pos="50000">
                  <a:srgbClr val="92B5C2"/>
                </a:gs>
                <a:gs pos="0">
                  <a:srgbClr val="92B5C2">
                    <a:lumMod val="75000"/>
                    <a:lumOff val="25000"/>
                  </a:srgbClr>
                </a:gs>
              </a:gsLst>
              <a:lin ang="18900000" scaled="1"/>
              <a:tileRect/>
            </a:gradFill>
            <a:ln>
              <a:noFill/>
            </a:ln>
            <a:effectLst>
              <a:innerShdw blurRad="63500" dist="25400" dir="18900000">
                <a:srgbClr val="92B5C2">
                  <a:lumMod val="50000"/>
                  <a:alpha val="50000"/>
                </a:srgbClr>
              </a:innerShdw>
            </a:effectLst>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sym typeface="+mn-lt"/>
              </a:endParaRPr>
            </a:p>
          </p:txBody>
        </p:sp>
        <p:grpSp>
          <p:nvGrpSpPr>
            <p:cNvPr id="68" name="组合 50"/>
            <p:cNvGrpSpPr/>
            <p:nvPr/>
          </p:nvGrpSpPr>
          <p:grpSpPr>
            <a:xfrm>
              <a:off x="4575978" y="2940985"/>
              <a:ext cx="1052232" cy="1052234"/>
              <a:chOff x="7221558" y="1631354"/>
              <a:chExt cx="3672000" cy="3672000"/>
            </a:xfrm>
            <a:effectLst>
              <a:outerShdw blurRad="114300" dist="63500" dir="2700000" algn="tl" rotWithShape="0">
                <a:prstClr val="black">
                  <a:alpha val="40000"/>
                </a:prstClr>
              </a:outerShdw>
            </a:effectLst>
          </p:grpSpPr>
          <p:sp>
            <p:nvSpPr>
              <p:cNvPr id="86" name="椭圆 51"/>
              <p:cNvSpPr/>
              <p:nvPr/>
            </p:nvSpPr>
            <p:spPr>
              <a:xfrm>
                <a:off x="7279558" y="1689354"/>
                <a:ext cx="3556000" cy="3556000"/>
              </a:xfrm>
              <a:prstGeom prst="ellipse">
                <a:avLst/>
              </a:prstGeom>
              <a:gradFill flip="none" rotWithShape="1">
                <a:gsLst>
                  <a:gs pos="86000">
                    <a:sysClr val="window" lastClr="FFFFFF">
                      <a:lumMod val="75000"/>
                    </a:sysClr>
                  </a:gs>
                  <a:gs pos="29000">
                    <a:sysClr val="window" lastClr="FFFFFF"/>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sp>
            <p:nvSpPr>
              <p:cNvPr id="87" name="椭圆 52"/>
              <p:cNvSpPr>
                <a:spLocks noChangeAspect="1"/>
              </p:cNvSpPr>
              <p:nvPr/>
            </p:nvSpPr>
            <p:spPr>
              <a:xfrm>
                <a:off x="7221558" y="1631354"/>
                <a:ext cx="3672000" cy="3672000"/>
              </a:xfrm>
              <a:prstGeom prst="ellipse">
                <a:avLst/>
              </a:prstGeom>
              <a:gradFill flip="none" rotWithShape="1">
                <a:gsLst>
                  <a:gs pos="0">
                    <a:sysClr val="window" lastClr="FFFFFF">
                      <a:lumMod val="75000"/>
                    </a:sysClr>
                  </a:gs>
                  <a:gs pos="100000">
                    <a:sysClr val="window" lastClr="FFFFFF"/>
                  </a:gs>
                </a:gsLst>
                <a:path path="circle">
                  <a:fillToRect r="100000" b="100000"/>
                </a:path>
                <a:tileRect l="-100000" t="-100000"/>
              </a:gradFill>
              <a:ln w="12700" cap="flat" cmpd="sng" algn="ctr">
                <a:noFill/>
                <a:prstDash val="solid"/>
                <a:miter lim="800000"/>
              </a:ln>
              <a:effectLst>
                <a:softEdge rad="508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grpSp>
        <p:sp>
          <p:nvSpPr>
            <p:cNvPr id="69" name="矩形 24"/>
            <p:cNvSpPr/>
            <p:nvPr/>
          </p:nvSpPr>
          <p:spPr>
            <a:xfrm>
              <a:off x="4813441" y="3554997"/>
              <a:ext cx="582246" cy="207785"/>
            </a:xfrm>
            <a:prstGeom prst="rect">
              <a:avLst/>
            </a:prstGeom>
          </p:spPr>
          <p:txBody>
            <a:bodyPr wrap="none" lIns="91416" tIns="45708" rIns="91416" bIns="45708">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78AF74"/>
                  </a:solidFill>
                  <a:effectLst/>
                  <a:uLnTx/>
                  <a:uFillTx/>
                  <a:ea typeface="MEllan HK Xbold" panose="00000800000000000000" pitchFamily="2" charset="-120"/>
                  <a:sym typeface="+mn-lt"/>
                </a:rPr>
                <a:t>OPTION</a:t>
              </a:r>
              <a:endParaRPr kumimoji="0" lang="zh-CN" altLang="en-US" sz="1200" b="0" i="0" u="none" strike="noStrike" kern="0" cap="none" spc="0" normalizeH="0" baseline="0" noProof="0" dirty="0">
                <a:ln>
                  <a:noFill/>
                </a:ln>
                <a:solidFill>
                  <a:srgbClr val="78AF74"/>
                </a:solidFill>
                <a:effectLst/>
                <a:uLnTx/>
                <a:uFillTx/>
                <a:ea typeface="MEllan HK Xbold" panose="00000800000000000000" pitchFamily="2" charset="-120"/>
                <a:sym typeface="+mn-lt"/>
              </a:endParaRPr>
            </a:p>
          </p:txBody>
        </p:sp>
        <p:sp>
          <p:nvSpPr>
            <p:cNvPr id="70" name="文本框 23"/>
            <p:cNvSpPr txBox="1"/>
            <p:nvPr/>
          </p:nvSpPr>
          <p:spPr>
            <a:xfrm>
              <a:off x="4947738" y="3281468"/>
              <a:ext cx="408903" cy="307761"/>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665" b="0" i="0" u="none" strike="noStrike" kern="0" cap="none" spc="0" normalizeH="0" baseline="0" noProof="0" dirty="0">
                  <a:ln>
                    <a:noFill/>
                  </a:ln>
                  <a:solidFill>
                    <a:srgbClr val="78AF74"/>
                  </a:solidFill>
                  <a:effectLst>
                    <a:innerShdw blurRad="25400" dist="12700" dir="13500000">
                      <a:prstClr val="black">
                        <a:alpha val="50000"/>
                      </a:prstClr>
                    </a:innerShdw>
                  </a:effectLst>
                  <a:uLnTx/>
                  <a:uFillTx/>
                  <a:latin typeface="Impact" panose="020B0806030902050204" pitchFamily="34" charset="0"/>
                  <a:ea typeface="MEllan HK Xbold" panose="00000800000000000000" pitchFamily="2" charset="-120"/>
                  <a:sym typeface="+mn-lt"/>
                </a:rPr>
                <a:t>04</a:t>
              </a:r>
              <a:endParaRPr kumimoji="0" lang="zh-CN" altLang="en-US" sz="2665" b="0" i="0" u="none" strike="noStrike" kern="0" cap="none" spc="0" normalizeH="0" baseline="0" noProof="0" dirty="0">
                <a:ln>
                  <a:noFill/>
                </a:ln>
                <a:solidFill>
                  <a:srgbClr val="78AF74"/>
                </a:solidFill>
                <a:effectLst>
                  <a:innerShdw blurRad="25400" dist="12700" dir="13500000">
                    <a:prstClr val="black">
                      <a:alpha val="50000"/>
                    </a:prstClr>
                  </a:innerShdw>
                </a:effectLst>
                <a:uLnTx/>
                <a:uFillTx/>
                <a:latin typeface="Impact" panose="020B0806030902050204" pitchFamily="34" charset="0"/>
                <a:sym typeface="+mn-lt"/>
              </a:endParaRPr>
            </a:p>
          </p:txBody>
        </p:sp>
        <p:grpSp>
          <p:nvGrpSpPr>
            <p:cNvPr id="71" name="组合 5"/>
            <p:cNvGrpSpPr/>
            <p:nvPr/>
          </p:nvGrpSpPr>
          <p:grpSpPr>
            <a:xfrm>
              <a:off x="3753011" y="2629023"/>
              <a:ext cx="1353822" cy="1693472"/>
              <a:chOff x="5095290" y="3645833"/>
              <a:chExt cx="1983655" cy="2481316"/>
            </a:xfrm>
          </p:grpSpPr>
          <p:sp>
            <p:nvSpPr>
              <p:cNvPr id="83" name="任意多边形 59"/>
              <p:cNvSpPr/>
              <p:nvPr/>
            </p:nvSpPr>
            <p:spPr bwMode="auto">
              <a:xfrm>
                <a:off x="5095290" y="4899780"/>
                <a:ext cx="1236805" cy="1227369"/>
              </a:xfrm>
              <a:custGeom>
                <a:avLst/>
                <a:gdLst>
                  <a:gd name="connsiteX0" fmla="*/ 744721 w 1236805"/>
                  <a:gd name="connsiteY0" fmla="*/ 0 h 1227369"/>
                  <a:gd name="connsiteX1" fmla="*/ 825374 w 1236805"/>
                  <a:gd name="connsiteY1" fmla="*/ 0 h 1227369"/>
                  <a:gd name="connsiteX2" fmla="*/ 1017411 w 1236805"/>
                  <a:gd name="connsiteY2" fmla="*/ 0 h 1227369"/>
                  <a:gd name="connsiteX3" fmla="*/ 1236805 w 1236805"/>
                  <a:gd name="connsiteY3" fmla="*/ 0 h 1227369"/>
                  <a:gd name="connsiteX4" fmla="*/ 1230687 w 1236805"/>
                  <a:gd name="connsiteY4" fmla="*/ 115921 h 1227369"/>
                  <a:gd name="connsiteX5" fmla="*/ 0 w 1236805"/>
                  <a:gd name="connsiteY5" fmla="*/ 1227369 h 1227369"/>
                  <a:gd name="connsiteX6" fmla="*/ 0 w 1236805"/>
                  <a:gd name="connsiteY6" fmla="*/ 726753 h 1227369"/>
                  <a:gd name="connsiteX7" fmla="*/ 523850 w 1236805"/>
                  <a:gd name="connsiteY7" fmla="*/ 510648 h 1227369"/>
                  <a:gd name="connsiteX8" fmla="*/ 730640 w 1236805"/>
                  <a:gd name="connsiteY8" fmla="*/ 132198 h 1227369"/>
                  <a:gd name="connsiteX9" fmla="*/ 744721 w 1236805"/>
                  <a:gd name="connsiteY9" fmla="*/ 0 h 122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6805" h="1227369">
                    <a:moveTo>
                      <a:pt x="744721" y="0"/>
                    </a:moveTo>
                    <a:lnTo>
                      <a:pt x="825374" y="0"/>
                    </a:lnTo>
                    <a:cubicBezTo>
                      <a:pt x="885024" y="0"/>
                      <a:pt x="948935" y="0"/>
                      <a:pt x="1017411" y="0"/>
                    </a:cubicBezTo>
                    <a:lnTo>
                      <a:pt x="1236805" y="0"/>
                    </a:lnTo>
                    <a:lnTo>
                      <a:pt x="1230687" y="115921"/>
                    </a:lnTo>
                    <a:cubicBezTo>
                      <a:pt x="1166110" y="738000"/>
                      <a:pt x="639753" y="1225911"/>
                      <a:pt x="0" y="1227369"/>
                    </a:cubicBezTo>
                    <a:lnTo>
                      <a:pt x="0" y="726753"/>
                    </a:lnTo>
                    <a:cubicBezTo>
                      <a:pt x="197415" y="726753"/>
                      <a:pt x="383949" y="649017"/>
                      <a:pt x="523850" y="510648"/>
                    </a:cubicBezTo>
                    <a:cubicBezTo>
                      <a:pt x="629941" y="405705"/>
                      <a:pt x="701057" y="274527"/>
                      <a:pt x="730640" y="132198"/>
                    </a:cubicBezTo>
                    <a:lnTo>
                      <a:pt x="744721" y="0"/>
                    </a:lnTo>
                    <a:close/>
                  </a:path>
                </a:pathLst>
              </a:custGeom>
              <a:gradFill flip="none" rotWithShape="1">
                <a:gsLst>
                  <a:gs pos="0">
                    <a:srgbClr val="92B5C2">
                      <a:lumMod val="5000"/>
                      <a:lumOff val="95000"/>
                    </a:srgbClr>
                  </a:gs>
                  <a:gs pos="100000">
                    <a:sysClr val="window" lastClr="FFFFFF">
                      <a:lumMod val="85000"/>
                    </a:sysClr>
                  </a:gs>
                </a:gsLst>
                <a:lin ang="2700000" scaled="1"/>
                <a:tileRect/>
              </a:gradFill>
              <a:ln w="12700" cap="flat" cmpd="sng" algn="ctr">
                <a:noFill/>
                <a:prstDash val="solid"/>
                <a:miter lim="800000"/>
              </a:ln>
              <a:effectLst>
                <a:innerShdw blurRad="63500" dist="25400" dir="2700000">
                  <a:prstClr val="black">
                    <a:alpha val="36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sp>
            <p:nvSpPr>
              <p:cNvPr id="84" name="任意多边形 65"/>
              <p:cNvSpPr/>
              <p:nvPr/>
            </p:nvSpPr>
            <p:spPr bwMode="auto">
              <a:xfrm>
                <a:off x="5840189" y="3645833"/>
                <a:ext cx="1238756" cy="1253947"/>
              </a:xfrm>
              <a:custGeom>
                <a:avLst/>
                <a:gdLst>
                  <a:gd name="connsiteX0" fmla="*/ 1238756 w 1238756"/>
                  <a:gd name="connsiteY0" fmla="*/ 0 h 1253947"/>
                  <a:gd name="connsiteX1" fmla="*/ 1238756 w 1238756"/>
                  <a:gd name="connsiteY1" fmla="*/ 481960 h 1253947"/>
                  <a:gd name="connsiteX2" fmla="*/ 492621 w 1238756"/>
                  <a:gd name="connsiteY2" fmla="*/ 1231330 h 1253947"/>
                  <a:gd name="connsiteX3" fmla="*/ 492621 w 1238756"/>
                  <a:gd name="connsiteY3" fmla="*/ 1237549 h 1253947"/>
                  <a:gd name="connsiteX4" fmla="*/ 492621 w 1238756"/>
                  <a:gd name="connsiteY4" fmla="*/ 1243768 h 1253947"/>
                  <a:gd name="connsiteX5" fmla="*/ 492102 w 1238756"/>
                  <a:gd name="connsiteY5" fmla="*/ 1253617 h 1253947"/>
                  <a:gd name="connsiteX6" fmla="*/ 492084 w 1238756"/>
                  <a:gd name="connsiteY6" fmla="*/ 1253947 h 1253947"/>
                  <a:gd name="connsiteX7" fmla="*/ 272690 w 1238756"/>
                  <a:gd name="connsiteY7" fmla="*/ 1253947 h 1253947"/>
                  <a:gd name="connsiteX8" fmla="*/ 80653 w 1238756"/>
                  <a:gd name="connsiteY8" fmla="*/ 1253947 h 1253947"/>
                  <a:gd name="connsiteX9" fmla="*/ 0 w 1238756"/>
                  <a:gd name="connsiteY9" fmla="*/ 1253947 h 1253947"/>
                  <a:gd name="connsiteX10" fmla="*/ 1415 w 1238756"/>
                  <a:gd name="connsiteY10" fmla="*/ 1240658 h 1253947"/>
                  <a:gd name="connsiteX11" fmla="*/ 1415 w 1238756"/>
                  <a:gd name="connsiteY11" fmla="*/ 1237549 h 1253947"/>
                  <a:gd name="connsiteX12" fmla="*/ 213670 w 1238756"/>
                  <a:gd name="connsiteY12" fmla="*/ 546456 h 1253947"/>
                  <a:gd name="connsiteX13" fmla="*/ 242084 w 1238756"/>
                  <a:gd name="connsiteY13" fmla="*/ 508490 h 1253947"/>
                  <a:gd name="connsiteX14" fmla="*/ 284919 w 1238756"/>
                  <a:gd name="connsiteY14" fmla="*/ 451254 h 1253947"/>
                  <a:gd name="connsiteX15" fmla="*/ 1238756 w 1238756"/>
                  <a:gd name="connsiteY15" fmla="*/ 0 h 125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756" h="1253947">
                    <a:moveTo>
                      <a:pt x="1238756" y="0"/>
                    </a:moveTo>
                    <a:cubicBezTo>
                      <a:pt x="1238756" y="481960"/>
                      <a:pt x="1238756" y="481960"/>
                      <a:pt x="1238756" y="481960"/>
                    </a:cubicBezTo>
                    <a:cubicBezTo>
                      <a:pt x="826827" y="483515"/>
                      <a:pt x="492621" y="819332"/>
                      <a:pt x="492621" y="1231330"/>
                    </a:cubicBezTo>
                    <a:cubicBezTo>
                      <a:pt x="492621" y="1234439"/>
                      <a:pt x="492621" y="1235994"/>
                      <a:pt x="492621" y="1237549"/>
                    </a:cubicBezTo>
                    <a:cubicBezTo>
                      <a:pt x="492621" y="1243768"/>
                      <a:pt x="492621" y="1243768"/>
                      <a:pt x="492621" y="1243768"/>
                    </a:cubicBezTo>
                    <a:lnTo>
                      <a:pt x="492102" y="1253617"/>
                    </a:lnTo>
                    <a:lnTo>
                      <a:pt x="492084" y="1253947"/>
                    </a:lnTo>
                    <a:lnTo>
                      <a:pt x="272690" y="1253947"/>
                    </a:lnTo>
                    <a:cubicBezTo>
                      <a:pt x="204214" y="1253947"/>
                      <a:pt x="140303" y="1253947"/>
                      <a:pt x="80653" y="1253947"/>
                    </a:cubicBezTo>
                    <a:lnTo>
                      <a:pt x="0" y="1253947"/>
                    </a:lnTo>
                    <a:lnTo>
                      <a:pt x="1415" y="1240658"/>
                    </a:lnTo>
                    <a:cubicBezTo>
                      <a:pt x="1415" y="1237549"/>
                      <a:pt x="1415" y="1237549"/>
                      <a:pt x="1415" y="1237549"/>
                    </a:cubicBezTo>
                    <a:cubicBezTo>
                      <a:pt x="1998" y="981605"/>
                      <a:pt x="80182" y="743807"/>
                      <a:pt x="213670" y="546456"/>
                    </a:cubicBezTo>
                    <a:lnTo>
                      <a:pt x="242084" y="508490"/>
                    </a:lnTo>
                    <a:lnTo>
                      <a:pt x="284919" y="451254"/>
                    </a:lnTo>
                    <a:cubicBezTo>
                      <a:pt x="511875" y="176381"/>
                      <a:pt x="854905" y="875"/>
                      <a:pt x="1238756" y="0"/>
                    </a:cubicBezTo>
                    <a:close/>
                  </a:path>
                </a:pathLst>
              </a:custGeom>
              <a:gradFill flip="none" rotWithShape="1">
                <a:gsLst>
                  <a:gs pos="0">
                    <a:srgbClr val="92B5C2">
                      <a:lumMod val="5000"/>
                      <a:lumOff val="95000"/>
                    </a:srgbClr>
                  </a:gs>
                  <a:gs pos="100000">
                    <a:sysClr val="window" lastClr="FFFFFF">
                      <a:lumMod val="85000"/>
                    </a:sysClr>
                  </a:gs>
                </a:gsLst>
                <a:lin ang="13200000" scaled="0"/>
                <a:tileRect/>
              </a:gradFill>
              <a:ln w="12700" cap="flat" cmpd="sng" algn="ctr">
                <a:noFill/>
                <a:prstDash val="solid"/>
                <a:miter lim="800000"/>
              </a:ln>
              <a:effectLst>
                <a:innerShdw blurRad="63500" dist="25400" dir="14400000">
                  <a:prstClr val="black">
                    <a:alpha val="3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sp>
            <p:nvSpPr>
              <p:cNvPr id="85" name="椭圆 2"/>
              <p:cNvSpPr/>
              <p:nvPr/>
            </p:nvSpPr>
            <p:spPr>
              <a:xfrm rot="701282">
                <a:off x="5871533" y="4466725"/>
                <a:ext cx="474869" cy="820979"/>
              </a:xfrm>
              <a:prstGeom prst="ellipse">
                <a:avLst/>
              </a:prstGeom>
              <a:gradFill>
                <a:gsLst>
                  <a:gs pos="0">
                    <a:srgbClr val="EBE7E6"/>
                  </a:gs>
                  <a:gs pos="100000">
                    <a:srgbClr val="E7E4E4"/>
                  </a:gs>
                </a:gsLst>
                <a:path path="circle">
                  <a:fillToRect l="50000" t="130000" r="50000" b="-3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grpSp>
        <p:sp>
          <p:nvSpPr>
            <p:cNvPr id="72" name="Freeform 18"/>
            <p:cNvSpPr/>
            <p:nvPr/>
          </p:nvSpPr>
          <p:spPr bwMode="auto">
            <a:xfrm>
              <a:off x="2907008" y="3471300"/>
              <a:ext cx="850769" cy="85077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rgbClr val="92B5C2"/>
                </a:gs>
                <a:gs pos="100000">
                  <a:srgbClr val="92B5C2">
                    <a:lumMod val="75000"/>
                    <a:lumOff val="25000"/>
                  </a:srgbClr>
                </a:gs>
              </a:gsLst>
              <a:lin ang="18900000" scaled="1"/>
              <a:tileRect/>
            </a:gradFill>
            <a:ln>
              <a:noFill/>
            </a:ln>
            <a:effectLst>
              <a:innerShdw blurRad="63500" dist="25400" dir="8100000">
                <a:srgbClr val="92B5C2">
                  <a:lumMod val="50000"/>
                  <a:alpha val="50000"/>
                </a:srgbClr>
              </a:innerShdw>
            </a:effectLst>
          </p:spPr>
          <p:txBody>
            <a:bodyPr vert="horz" wrap="square" lIns="91416" tIns="45708" rIns="91416" bIns="45708"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black"/>
                </a:solidFill>
                <a:effectLst/>
                <a:uLnTx/>
                <a:uFillTx/>
                <a:sym typeface="+mn-lt"/>
              </a:endParaRPr>
            </a:p>
          </p:txBody>
        </p:sp>
        <p:grpSp>
          <p:nvGrpSpPr>
            <p:cNvPr id="73" name="组合 53"/>
            <p:cNvGrpSpPr/>
            <p:nvPr/>
          </p:nvGrpSpPr>
          <p:grpSpPr>
            <a:xfrm>
              <a:off x="3225911" y="2940985"/>
              <a:ext cx="1052232" cy="1052234"/>
              <a:chOff x="7221558" y="1631354"/>
              <a:chExt cx="3672000" cy="3672000"/>
            </a:xfrm>
            <a:effectLst>
              <a:outerShdw blurRad="114300" dist="63500" dir="2700000" algn="tl" rotWithShape="0">
                <a:prstClr val="black">
                  <a:alpha val="40000"/>
                </a:prstClr>
              </a:outerShdw>
            </a:effectLst>
          </p:grpSpPr>
          <p:sp>
            <p:nvSpPr>
              <p:cNvPr id="81" name="椭圆 54"/>
              <p:cNvSpPr/>
              <p:nvPr/>
            </p:nvSpPr>
            <p:spPr>
              <a:xfrm>
                <a:off x="7279558" y="1689354"/>
                <a:ext cx="3556000" cy="3556000"/>
              </a:xfrm>
              <a:prstGeom prst="ellipse">
                <a:avLst/>
              </a:prstGeom>
              <a:gradFill flip="none" rotWithShape="1">
                <a:gsLst>
                  <a:gs pos="86000">
                    <a:sysClr val="window" lastClr="FFFFFF">
                      <a:lumMod val="75000"/>
                    </a:sysClr>
                  </a:gs>
                  <a:gs pos="29000">
                    <a:sysClr val="window" lastClr="FFFFFF"/>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sp>
            <p:nvSpPr>
              <p:cNvPr id="82" name="椭圆 55"/>
              <p:cNvSpPr>
                <a:spLocks noChangeAspect="1"/>
              </p:cNvSpPr>
              <p:nvPr/>
            </p:nvSpPr>
            <p:spPr>
              <a:xfrm>
                <a:off x="7221558" y="1631354"/>
                <a:ext cx="3672000" cy="3672000"/>
              </a:xfrm>
              <a:prstGeom prst="ellipse">
                <a:avLst/>
              </a:prstGeom>
              <a:gradFill flip="none" rotWithShape="1">
                <a:gsLst>
                  <a:gs pos="0">
                    <a:sysClr val="window" lastClr="FFFFFF">
                      <a:lumMod val="75000"/>
                    </a:sysClr>
                  </a:gs>
                  <a:gs pos="100000">
                    <a:sysClr val="window" lastClr="FFFFFF"/>
                  </a:gs>
                </a:gsLst>
                <a:path path="circle">
                  <a:fillToRect r="100000" b="100000"/>
                </a:path>
                <a:tileRect l="-100000" t="-100000"/>
              </a:gradFill>
              <a:ln w="12700" cap="flat" cmpd="sng" algn="ctr">
                <a:noFill/>
                <a:prstDash val="solid"/>
                <a:miter lim="800000"/>
              </a:ln>
              <a:effectLst>
                <a:softEdge rad="508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grpSp>
        <p:sp>
          <p:nvSpPr>
            <p:cNvPr id="74" name="文本框 26"/>
            <p:cNvSpPr txBox="1"/>
            <p:nvPr/>
          </p:nvSpPr>
          <p:spPr>
            <a:xfrm>
              <a:off x="3611340" y="3281468"/>
              <a:ext cx="408903" cy="307761"/>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665" b="0" i="0" u="none" strike="noStrike" kern="0" cap="none" spc="0" normalizeH="0" baseline="0" noProof="0" dirty="0">
                  <a:ln>
                    <a:noFill/>
                  </a:ln>
                  <a:solidFill>
                    <a:srgbClr val="92B5C2"/>
                  </a:solidFill>
                  <a:effectLst>
                    <a:innerShdw blurRad="25400" dist="12700" dir="13500000">
                      <a:prstClr val="black">
                        <a:alpha val="50000"/>
                      </a:prstClr>
                    </a:innerShdw>
                  </a:effectLst>
                  <a:uLnTx/>
                  <a:uFillTx/>
                  <a:latin typeface="Impact" panose="020B0806030902050204" pitchFamily="34" charset="0"/>
                  <a:ea typeface="MEllan HK Xbold" panose="00000800000000000000" pitchFamily="2" charset="-120"/>
                  <a:sym typeface="+mn-lt"/>
                </a:rPr>
                <a:t>03</a:t>
              </a:r>
              <a:endParaRPr kumimoji="0" lang="zh-CN" altLang="en-US" sz="2665" b="0" i="0" u="none" strike="noStrike" kern="0" cap="none" spc="0" normalizeH="0" baseline="0" noProof="0" dirty="0">
                <a:ln>
                  <a:noFill/>
                </a:ln>
                <a:solidFill>
                  <a:srgbClr val="92B5C2"/>
                </a:solidFill>
                <a:effectLst>
                  <a:innerShdw blurRad="25400" dist="12700" dir="13500000">
                    <a:prstClr val="black">
                      <a:alpha val="50000"/>
                    </a:prstClr>
                  </a:innerShdw>
                </a:effectLst>
                <a:uLnTx/>
                <a:uFillTx/>
                <a:latin typeface="Impact" panose="020B0806030902050204" pitchFamily="34" charset="0"/>
                <a:sym typeface="+mn-lt"/>
              </a:endParaRPr>
            </a:p>
          </p:txBody>
        </p:sp>
        <p:sp>
          <p:nvSpPr>
            <p:cNvPr id="75" name="矩形 30"/>
            <p:cNvSpPr/>
            <p:nvPr/>
          </p:nvSpPr>
          <p:spPr>
            <a:xfrm>
              <a:off x="3477043" y="3554997"/>
              <a:ext cx="582246" cy="207785"/>
            </a:xfrm>
            <a:prstGeom prst="rect">
              <a:avLst/>
            </a:prstGeom>
          </p:spPr>
          <p:txBody>
            <a:bodyPr wrap="none" lIns="91416" tIns="45708" rIns="91416" bIns="45708">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92B5C2"/>
                  </a:solidFill>
                  <a:effectLst/>
                  <a:uLnTx/>
                  <a:uFillTx/>
                  <a:ea typeface="MEllan HK Xbold" panose="00000800000000000000" pitchFamily="2" charset="-120"/>
                  <a:sym typeface="+mn-lt"/>
                </a:rPr>
                <a:t>OPTION</a:t>
              </a:r>
              <a:endParaRPr kumimoji="0" lang="zh-CN" altLang="en-US" sz="1200" b="0" i="0" u="none" strike="noStrike" kern="0" cap="none" spc="0" normalizeH="0" baseline="0" noProof="0" dirty="0">
                <a:ln>
                  <a:noFill/>
                </a:ln>
                <a:solidFill>
                  <a:srgbClr val="92B5C2"/>
                </a:solidFill>
                <a:effectLst/>
                <a:uLnTx/>
                <a:uFillTx/>
                <a:ea typeface="MEllan HK Xbold" panose="00000800000000000000" pitchFamily="2" charset="-120"/>
                <a:sym typeface="+mn-lt"/>
              </a:endParaRPr>
            </a:p>
          </p:txBody>
        </p:sp>
        <p:grpSp>
          <p:nvGrpSpPr>
            <p:cNvPr id="76" name="组合 44"/>
            <p:cNvGrpSpPr/>
            <p:nvPr/>
          </p:nvGrpSpPr>
          <p:grpSpPr>
            <a:xfrm>
              <a:off x="4580918" y="1613118"/>
              <a:ext cx="1052232" cy="1052234"/>
              <a:chOff x="7221558" y="1631354"/>
              <a:chExt cx="3672000" cy="3672000"/>
            </a:xfrm>
            <a:effectLst>
              <a:outerShdw blurRad="114300" dist="63500" dir="2700000" algn="tl" rotWithShape="0">
                <a:prstClr val="black">
                  <a:alpha val="40000"/>
                </a:prstClr>
              </a:outerShdw>
            </a:effectLst>
          </p:grpSpPr>
          <p:sp>
            <p:nvSpPr>
              <p:cNvPr id="79" name="椭圆 45"/>
              <p:cNvSpPr/>
              <p:nvPr/>
            </p:nvSpPr>
            <p:spPr>
              <a:xfrm>
                <a:off x="7279558" y="1689354"/>
                <a:ext cx="3556000" cy="3556000"/>
              </a:xfrm>
              <a:prstGeom prst="ellipse">
                <a:avLst/>
              </a:prstGeom>
              <a:gradFill flip="none" rotWithShape="1">
                <a:gsLst>
                  <a:gs pos="86000">
                    <a:sysClr val="window" lastClr="FFFFFF">
                      <a:lumMod val="75000"/>
                    </a:sysClr>
                  </a:gs>
                  <a:gs pos="29000">
                    <a:sysClr val="window" lastClr="FFFFFF"/>
                  </a:gs>
                </a:gsLst>
                <a:path path="circle">
                  <a:fillToRect r="100000" b="100000"/>
                </a:path>
                <a:tileRect l="-100000" t="-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sp>
            <p:nvSpPr>
              <p:cNvPr id="80" name="椭圆 46"/>
              <p:cNvSpPr>
                <a:spLocks noChangeAspect="1"/>
              </p:cNvSpPr>
              <p:nvPr/>
            </p:nvSpPr>
            <p:spPr>
              <a:xfrm>
                <a:off x="7221558" y="1631354"/>
                <a:ext cx="3672000" cy="3672000"/>
              </a:xfrm>
              <a:prstGeom prst="ellipse">
                <a:avLst/>
              </a:prstGeom>
              <a:gradFill flip="none" rotWithShape="1">
                <a:gsLst>
                  <a:gs pos="0">
                    <a:sysClr val="window" lastClr="FFFFFF">
                      <a:lumMod val="75000"/>
                    </a:sysClr>
                  </a:gs>
                  <a:gs pos="100000">
                    <a:sysClr val="window" lastClr="FFFFFF"/>
                  </a:gs>
                </a:gsLst>
                <a:path path="circle">
                  <a:fillToRect r="100000" b="100000"/>
                </a:path>
                <a:tileRect l="-100000" t="-100000"/>
              </a:gradFill>
              <a:ln w="12700" cap="flat" cmpd="sng" algn="ctr">
                <a:noFill/>
                <a:prstDash val="solid"/>
                <a:miter lim="800000"/>
              </a:ln>
              <a:effectLst>
                <a:softEdge rad="508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a:ea typeface="微软雅黑"/>
                  <a:cs typeface="+mn-cs"/>
                  <a:sym typeface="+mn-lt"/>
                </a:endParaRPr>
              </a:p>
            </p:txBody>
          </p:sp>
        </p:grpSp>
        <p:sp>
          <p:nvSpPr>
            <p:cNvPr id="77" name="文本框 18"/>
            <p:cNvSpPr txBox="1"/>
            <p:nvPr/>
          </p:nvSpPr>
          <p:spPr>
            <a:xfrm>
              <a:off x="4982471" y="1921517"/>
              <a:ext cx="339437" cy="307761"/>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665" b="0" i="0" u="none" strike="noStrike" kern="0" cap="none" spc="0" normalizeH="0" baseline="0" noProof="0" dirty="0">
                  <a:ln>
                    <a:noFill/>
                  </a:ln>
                  <a:solidFill>
                    <a:srgbClr val="92B5C2"/>
                  </a:solidFill>
                  <a:effectLst>
                    <a:innerShdw blurRad="25400" dist="12700" dir="13500000">
                      <a:prstClr val="black">
                        <a:alpha val="50000"/>
                      </a:prstClr>
                    </a:innerShdw>
                  </a:effectLst>
                  <a:uLnTx/>
                  <a:uFillTx/>
                  <a:latin typeface="Impact" panose="020B0806030902050204" pitchFamily="34" charset="0"/>
                  <a:ea typeface="MEllan HK Xbold" panose="00000800000000000000" pitchFamily="2" charset="-120"/>
                  <a:sym typeface="+mn-lt"/>
                </a:rPr>
                <a:t>02</a:t>
              </a:r>
              <a:endParaRPr kumimoji="0" lang="zh-CN" altLang="en-US" sz="2665" b="0" i="0" u="none" strike="noStrike" kern="0" cap="none" spc="0" normalizeH="0" baseline="0" noProof="0" dirty="0">
                <a:ln>
                  <a:noFill/>
                </a:ln>
                <a:solidFill>
                  <a:srgbClr val="92B5C2"/>
                </a:solidFill>
                <a:effectLst>
                  <a:innerShdw blurRad="25400" dist="12700" dir="13500000">
                    <a:prstClr val="black">
                      <a:alpha val="50000"/>
                    </a:prstClr>
                  </a:innerShdw>
                </a:effectLst>
                <a:uLnTx/>
                <a:uFillTx/>
                <a:latin typeface="Impact" panose="020B0806030902050204" pitchFamily="34" charset="0"/>
                <a:sym typeface="+mn-lt"/>
              </a:endParaRPr>
            </a:p>
          </p:txBody>
        </p:sp>
        <p:sp>
          <p:nvSpPr>
            <p:cNvPr id="78" name="矩形 19"/>
            <p:cNvSpPr/>
            <p:nvPr/>
          </p:nvSpPr>
          <p:spPr>
            <a:xfrm>
              <a:off x="4813441" y="2195046"/>
              <a:ext cx="582246" cy="207785"/>
            </a:xfrm>
            <a:prstGeom prst="rect">
              <a:avLst/>
            </a:prstGeom>
          </p:spPr>
          <p:txBody>
            <a:bodyPr wrap="none" lIns="91416" tIns="45708" rIns="91416" bIns="45708">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92B5C2"/>
                  </a:solidFill>
                  <a:effectLst/>
                  <a:uLnTx/>
                  <a:uFillTx/>
                  <a:ea typeface="MEllan HK Xbold" panose="00000800000000000000" pitchFamily="2" charset="-120"/>
                  <a:sym typeface="+mn-lt"/>
                </a:rPr>
                <a:t>OPTION</a:t>
              </a:r>
              <a:endParaRPr kumimoji="0" lang="zh-CN" altLang="en-US" sz="1200" b="0" i="0" u="none" strike="noStrike" kern="0" cap="none" spc="0" normalizeH="0" baseline="0" noProof="0" dirty="0">
                <a:ln>
                  <a:noFill/>
                </a:ln>
                <a:solidFill>
                  <a:srgbClr val="92B5C2"/>
                </a:solidFill>
                <a:effectLst/>
                <a:uLnTx/>
                <a:uFillTx/>
                <a:ea typeface="MEllan HK Xbold" panose="00000800000000000000" pitchFamily="2" charset="-120"/>
                <a:sym typeface="+mn-lt"/>
              </a:endParaRPr>
            </a:p>
          </p:txBody>
        </p:sp>
      </p:grpSp>
      <p:pic>
        <p:nvPicPr>
          <p:cNvPr id="4" name="图片 3">
            <a:extLst>
              <a:ext uri="{FF2B5EF4-FFF2-40B4-BE49-F238E27FC236}">
                <a16:creationId xmlns:a16="http://schemas.microsoft.com/office/drawing/2014/main" id="{ACFDE17D-1B54-DC9D-AF17-77883EC6453F}"/>
              </a:ext>
            </a:extLst>
          </p:cNvPr>
          <p:cNvPicPr>
            <a:picLocks noChangeAspect="1"/>
          </p:cNvPicPr>
          <p:nvPr/>
        </p:nvPicPr>
        <p:blipFill>
          <a:blip r:embed="rId3"/>
          <a:stretch>
            <a:fillRect/>
          </a:stretch>
        </p:blipFill>
        <p:spPr>
          <a:xfrm>
            <a:off x="874482" y="515569"/>
            <a:ext cx="2763317" cy="3221893"/>
          </a:xfrm>
          <a:prstGeom prst="rect">
            <a:avLst/>
          </a:prstGeom>
        </p:spPr>
      </p:pic>
      <p:pic>
        <p:nvPicPr>
          <p:cNvPr id="6" name="图片 5">
            <a:extLst>
              <a:ext uri="{FF2B5EF4-FFF2-40B4-BE49-F238E27FC236}">
                <a16:creationId xmlns:a16="http://schemas.microsoft.com/office/drawing/2014/main" id="{9E93F5EA-7898-183E-7C78-61F921F8773C}"/>
              </a:ext>
            </a:extLst>
          </p:cNvPr>
          <p:cNvPicPr>
            <a:picLocks noChangeAspect="1"/>
          </p:cNvPicPr>
          <p:nvPr/>
        </p:nvPicPr>
        <p:blipFill>
          <a:blip r:embed="rId4"/>
          <a:stretch>
            <a:fillRect/>
          </a:stretch>
        </p:blipFill>
        <p:spPr>
          <a:xfrm>
            <a:off x="8223531" y="640177"/>
            <a:ext cx="3645008" cy="3003377"/>
          </a:xfrm>
          <a:prstGeom prst="rect">
            <a:avLst/>
          </a:prstGeom>
        </p:spPr>
      </p:pic>
      <p:pic>
        <p:nvPicPr>
          <p:cNvPr id="10" name="图片 9">
            <a:extLst>
              <a:ext uri="{FF2B5EF4-FFF2-40B4-BE49-F238E27FC236}">
                <a16:creationId xmlns:a16="http://schemas.microsoft.com/office/drawing/2014/main" id="{518B9DE6-BDAC-19E5-9F40-3AF9E78ABF8F}"/>
              </a:ext>
            </a:extLst>
          </p:cNvPr>
          <p:cNvPicPr>
            <a:picLocks noChangeAspect="1"/>
          </p:cNvPicPr>
          <p:nvPr/>
        </p:nvPicPr>
        <p:blipFill>
          <a:blip r:embed="rId5"/>
          <a:stretch>
            <a:fillRect/>
          </a:stretch>
        </p:blipFill>
        <p:spPr>
          <a:xfrm>
            <a:off x="690348" y="3823812"/>
            <a:ext cx="3105742" cy="2422479"/>
          </a:xfrm>
          <a:prstGeom prst="rect">
            <a:avLst/>
          </a:prstGeom>
        </p:spPr>
      </p:pic>
      <p:pic>
        <p:nvPicPr>
          <p:cNvPr id="12" name="图片 11">
            <a:extLst>
              <a:ext uri="{FF2B5EF4-FFF2-40B4-BE49-F238E27FC236}">
                <a16:creationId xmlns:a16="http://schemas.microsoft.com/office/drawing/2014/main" id="{BFE4EF63-914C-3B72-6224-E354A7FB646C}"/>
              </a:ext>
            </a:extLst>
          </p:cNvPr>
          <p:cNvPicPr>
            <a:picLocks noChangeAspect="1"/>
          </p:cNvPicPr>
          <p:nvPr/>
        </p:nvPicPr>
        <p:blipFill>
          <a:blip r:embed="rId6"/>
          <a:stretch>
            <a:fillRect/>
          </a:stretch>
        </p:blipFill>
        <p:spPr>
          <a:xfrm>
            <a:off x="8351222" y="3699907"/>
            <a:ext cx="3528313" cy="2822650"/>
          </a:xfrm>
          <a:prstGeom prst="rect">
            <a:avLst/>
          </a:prstGeom>
        </p:spPr>
      </p:pic>
      <p:sp>
        <p:nvSpPr>
          <p:cNvPr id="14" name="文本框 13">
            <a:extLst>
              <a:ext uri="{FF2B5EF4-FFF2-40B4-BE49-F238E27FC236}">
                <a16:creationId xmlns:a16="http://schemas.microsoft.com/office/drawing/2014/main" id="{1437165B-39C6-C149-9B2D-DFE6163A2BEC}"/>
              </a:ext>
            </a:extLst>
          </p:cNvPr>
          <p:cNvSpPr txBox="1"/>
          <p:nvPr/>
        </p:nvSpPr>
        <p:spPr>
          <a:xfrm>
            <a:off x="4065188" y="6021270"/>
            <a:ext cx="3716543" cy="646331"/>
          </a:xfrm>
          <a:prstGeom prst="rect">
            <a:avLst/>
          </a:prstGeom>
          <a:noFill/>
        </p:spPr>
        <p:txBody>
          <a:bodyPr wrap="square" rtlCol="0">
            <a:spAutoFit/>
          </a:bodyPr>
          <a:lstStyle/>
          <a:p>
            <a:r>
              <a:rPr lang="zh-CN" altLang="en-US" dirty="0"/>
              <a:t>如果要看具体内容，可以提出来，我们小组可以展示原件</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850"/>
                            </p:stCondLst>
                            <p:childTnLst>
                              <p:par>
                                <p:cTn id="10" presetID="23" presetClass="entr" presetSubtype="16"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childTnLst>
                                </p:cTn>
                              </p:par>
                              <p:par>
                                <p:cTn id="14" presetID="8" presetClass="emph" presetSubtype="0" fill="hold" nodeType="withEffect">
                                  <p:stCondLst>
                                    <p:cond delay="0"/>
                                  </p:stCondLst>
                                  <p:childTnLst>
                                    <p:animRot by="21600000">
                                      <p:cBhvr>
                                        <p:cTn id="15" dur="500" fill="hold"/>
                                        <p:tgtEl>
                                          <p:spTgt spid="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72F6C6-9871-549F-4DBE-3C1B90FBEDC4}"/>
              </a:ext>
            </a:extLst>
          </p:cNvPr>
          <p:cNvPicPr>
            <a:picLocks noChangeAspect="1"/>
          </p:cNvPicPr>
          <p:nvPr/>
        </p:nvPicPr>
        <p:blipFill>
          <a:blip r:embed="rId2"/>
          <a:stretch>
            <a:fillRect/>
          </a:stretch>
        </p:blipFill>
        <p:spPr>
          <a:xfrm>
            <a:off x="1057955" y="1006928"/>
            <a:ext cx="3152775" cy="5105400"/>
          </a:xfrm>
          <a:prstGeom prst="rect">
            <a:avLst/>
          </a:prstGeom>
        </p:spPr>
      </p:pic>
      <p:sp>
        <p:nvSpPr>
          <p:cNvPr id="4" name="Title 6">
            <a:extLst>
              <a:ext uri="{FF2B5EF4-FFF2-40B4-BE49-F238E27FC236}">
                <a16:creationId xmlns:a16="http://schemas.microsoft.com/office/drawing/2014/main" id="{A3DB1024-4B2D-DF17-9BA0-E06743529B4B}"/>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部分</a:t>
            </a:r>
            <a:r>
              <a:rPr lang="en-US" altLang="zh-CN" dirty="0">
                <a:solidFill>
                  <a:schemeClr val="accent1"/>
                </a:solidFill>
                <a:latin typeface="+mn-lt"/>
                <a:ea typeface="+mn-ea"/>
                <a:cs typeface="+mn-ea"/>
                <a:sym typeface="+mn-lt"/>
              </a:rPr>
              <a:t>UML</a:t>
            </a:r>
            <a:r>
              <a:rPr lang="zh-CN" altLang="en-US" dirty="0">
                <a:solidFill>
                  <a:schemeClr val="accent1"/>
                </a:solidFill>
                <a:latin typeface="+mn-lt"/>
                <a:ea typeface="+mn-ea"/>
                <a:cs typeface="+mn-ea"/>
                <a:sym typeface="+mn-lt"/>
              </a:rPr>
              <a:t>图</a:t>
            </a:r>
          </a:p>
        </p:txBody>
      </p:sp>
      <p:pic>
        <p:nvPicPr>
          <p:cNvPr id="6" name="图片 5">
            <a:extLst>
              <a:ext uri="{FF2B5EF4-FFF2-40B4-BE49-F238E27FC236}">
                <a16:creationId xmlns:a16="http://schemas.microsoft.com/office/drawing/2014/main" id="{41C69297-25B3-7208-1868-12EA8CFD5463}"/>
              </a:ext>
            </a:extLst>
          </p:cNvPr>
          <p:cNvPicPr>
            <a:picLocks noChangeAspect="1"/>
          </p:cNvPicPr>
          <p:nvPr/>
        </p:nvPicPr>
        <p:blipFill>
          <a:blip r:embed="rId3"/>
          <a:stretch>
            <a:fillRect/>
          </a:stretch>
        </p:blipFill>
        <p:spPr>
          <a:xfrm>
            <a:off x="5463756" y="744990"/>
            <a:ext cx="5314950" cy="5629275"/>
          </a:xfrm>
          <a:prstGeom prst="rect">
            <a:avLst/>
          </a:prstGeom>
        </p:spPr>
      </p:pic>
    </p:spTree>
    <p:extLst>
      <p:ext uri="{BB962C8B-B14F-4D97-AF65-F5344CB8AC3E}">
        <p14:creationId xmlns:p14="http://schemas.microsoft.com/office/powerpoint/2010/main" val="6597600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30</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a typeface="等线" panose="02010600030101010101" pitchFamily="2" charset="-122"/>
                <a:cs typeface="Times New Roman" panose="02020603050405020304" pitchFamily="18" charset="0"/>
              </a:rPr>
              <a:t>测试文档中的</a:t>
            </a:r>
            <a:r>
              <a:rPr lang="en-US" altLang="zh-CN" sz="3200" dirty="0">
                <a:ea typeface="等线" panose="02010600030101010101" pitchFamily="2" charset="-122"/>
                <a:cs typeface="Times New Roman" panose="02020603050405020304" pitchFamily="18" charset="0"/>
              </a:rPr>
              <a:t>Test Case</a:t>
            </a:r>
            <a:r>
              <a:rPr lang="zh-CN" altLang="en-US" sz="3200" dirty="0">
                <a:ea typeface="等线" panose="02010600030101010101" pitchFamily="2" charset="-122"/>
                <a:cs typeface="Times New Roman" panose="02020603050405020304" pitchFamily="18" charset="0"/>
              </a:rPr>
              <a:t>及其设计方法</a:t>
            </a:r>
            <a:endParaRPr lang="zh-CN" altLang="en-US" sz="2000" dirty="0"/>
          </a:p>
        </p:txBody>
      </p:sp>
    </p:spTree>
    <p:extLst>
      <p:ext uri="{BB962C8B-B14F-4D97-AF65-F5344CB8AC3E}">
        <p14:creationId xmlns:p14="http://schemas.microsoft.com/office/powerpoint/2010/main" val="792351603"/>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测试文档中的</a:t>
            </a:r>
            <a:r>
              <a:rPr lang="en-US" altLang="zh-CN" dirty="0">
                <a:solidFill>
                  <a:schemeClr val="accent1"/>
                </a:solidFill>
                <a:latin typeface="+mn-lt"/>
                <a:ea typeface="+mn-ea"/>
                <a:cs typeface="+mn-ea"/>
                <a:sym typeface="+mn-lt"/>
              </a:rPr>
              <a:t>Test Case</a:t>
            </a:r>
            <a:r>
              <a:rPr lang="zh-CN" altLang="en-US" dirty="0">
                <a:solidFill>
                  <a:schemeClr val="accent1"/>
                </a:solidFill>
                <a:latin typeface="+mn-lt"/>
                <a:ea typeface="+mn-ea"/>
                <a:cs typeface="+mn-ea"/>
                <a:sym typeface="+mn-lt"/>
              </a:rPr>
              <a:t>及其设计方法</a:t>
            </a:r>
          </a:p>
        </p:txBody>
      </p:sp>
      <p:pic>
        <p:nvPicPr>
          <p:cNvPr id="4" name="图片 3">
            <a:extLst>
              <a:ext uri="{FF2B5EF4-FFF2-40B4-BE49-F238E27FC236}">
                <a16:creationId xmlns:a16="http://schemas.microsoft.com/office/drawing/2014/main" id="{10686456-0D20-2256-3234-6235A16EEAEF}"/>
              </a:ext>
            </a:extLst>
          </p:cNvPr>
          <p:cNvPicPr>
            <a:picLocks noChangeAspect="1"/>
          </p:cNvPicPr>
          <p:nvPr/>
        </p:nvPicPr>
        <p:blipFill>
          <a:blip r:embed="rId2"/>
          <a:stretch>
            <a:fillRect/>
          </a:stretch>
        </p:blipFill>
        <p:spPr>
          <a:xfrm>
            <a:off x="343539" y="1017035"/>
            <a:ext cx="5388882" cy="5232063"/>
          </a:xfrm>
          <a:prstGeom prst="rect">
            <a:avLst/>
          </a:prstGeom>
        </p:spPr>
      </p:pic>
      <p:pic>
        <p:nvPicPr>
          <p:cNvPr id="6" name="图片 5">
            <a:extLst>
              <a:ext uri="{FF2B5EF4-FFF2-40B4-BE49-F238E27FC236}">
                <a16:creationId xmlns:a16="http://schemas.microsoft.com/office/drawing/2014/main" id="{EFB6D650-BE68-F38A-57FA-F1F42600D1CD}"/>
              </a:ext>
            </a:extLst>
          </p:cNvPr>
          <p:cNvPicPr>
            <a:picLocks noChangeAspect="1"/>
          </p:cNvPicPr>
          <p:nvPr/>
        </p:nvPicPr>
        <p:blipFill>
          <a:blip r:embed="rId3"/>
          <a:stretch>
            <a:fillRect/>
          </a:stretch>
        </p:blipFill>
        <p:spPr>
          <a:xfrm>
            <a:off x="6376335" y="867723"/>
            <a:ext cx="4671110" cy="4665329"/>
          </a:xfrm>
          <a:prstGeom prst="rect">
            <a:avLst/>
          </a:prstGeom>
        </p:spPr>
      </p:pic>
      <p:sp>
        <p:nvSpPr>
          <p:cNvPr id="7" name="文本框 6">
            <a:extLst>
              <a:ext uri="{FF2B5EF4-FFF2-40B4-BE49-F238E27FC236}">
                <a16:creationId xmlns:a16="http://schemas.microsoft.com/office/drawing/2014/main" id="{E3447238-B0CD-31F9-76CC-33016350E003}"/>
              </a:ext>
            </a:extLst>
          </p:cNvPr>
          <p:cNvSpPr txBox="1"/>
          <p:nvPr/>
        </p:nvSpPr>
        <p:spPr>
          <a:xfrm>
            <a:off x="6376335" y="5831633"/>
            <a:ext cx="4764416" cy="369332"/>
          </a:xfrm>
          <a:prstGeom prst="rect">
            <a:avLst/>
          </a:prstGeom>
          <a:noFill/>
        </p:spPr>
        <p:txBody>
          <a:bodyPr wrap="square" rtlCol="0">
            <a:spAutoFit/>
          </a:bodyPr>
          <a:lstStyle/>
          <a:p>
            <a:r>
              <a:rPr lang="zh-CN" altLang="en-US" dirty="0"/>
              <a:t>设计方法主要是边界值分析法和等价类划分法</a:t>
            </a:r>
          </a:p>
        </p:txBody>
      </p:sp>
    </p:spTree>
    <p:extLst>
      <p:ext uri="{BB962C8B-B14F-4D97-AF65-F5344CB8AC3E}">
        <p14:creationId xmlns:p14="http://schemas.microsoft.com/office/powerpoint/2010/main" val="6597600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31</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a typeface="等线" panose="02010600030101010101" pitchFamily="2" charset="-122"/>
                <a:cs typeface="Times New Roman" panose="02020603050405020304" pitchFamily="18" charset="0"/>
              </a:rPr>
              <a:t>用户手册</a:t>
            </a:r>
            <a:endParaRPr lang="zh-CN" altLang="en-US" sz="2000" dirty="0"/>
          </a:p>
        </p:txBody>
      </p:sp>
    </p:spTree>
    <p:extLst>
      <p:ext uri="{BB962C8B-B14F-4D97-AF65-F5344CB8AC3E}">
        <p14:creationId xmlns:p14="http://schemas.microsoft.com/office/powerpoint/2010/main" val="4273060895"/>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用户手册</a:t>
            </a:r>
            <a:endParaRPr lang="en-US" altLang="zh-CN" dirty="0">
              <a:solidFill>
                <a:schemeClr val="accent1"/>
              </a:solidFill>
              <a:latin typeface="+mn-lt"/>
              <a:ea typeface="+mn-ea"/>
              <a:cs typeface="+mn-ea"/>
              <a:sym typeface="+mn-lt"/>
            </a:endParaRPr>
          </a:p>
        </p:txBody>
      </p:sp>
      <p:pic>
        <p:nvPicPr>
          <p:cNvPr id="4" name="图片 3">
            <a:extLst>
              <a:ext uri="{FF2B5EF4-FFF2-40B4-BE49-F238E27FC236}">
                <a16:creationId xmlns:a16="http://schemas.microsoft.com/office/drawing/2014/main" id="{617EF84E-D1DA-DB3F-096C-CACC411A80F5}"/>
              </a:ext>
            </a:extLst>
          </p:cNvPr>
          <p:cNvPicPr>
            <a:picLocks noChangeAspect="1"/>
          </p:cNvPicPr>
          <p:nvPr/>
        </p:nvPicPr>
        <p:blipFill>
          <a:blip r:embed="rId2"/>
          <a:stretch>
            <a:fillRect/>
          </a:stretch>
        </p:blipFill>
        <p:spPr>
          <a:xfrm>
            <a:off x="315848" y="769605"/>
            <a:ext cx="6289280" cy="5617029"/>
          </a:xfrm>
          <a:prstGeom prst="rect">
            <a:avLst/>
          </a:prstGeom>
        </p:spPr>
      </p:pic>
      <p:pic>
        <p:nvPicPr>
          <p:cNvPr id="5" name="图片 4">
            <a:extLst>
              <a:ext uri="{FF2B5EF4-FFF2-40B4-BE49-F238E27FC236}">
                <a16:creationId xmlns:a16="http://schemas.microsoft.com/office/drawing/2014/main" id="{29A28170-AE3E-ABF4-02D4-9E4D9205B1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9874" y="1409563"/>
            <a:ext cx="5274310" cy="4692015"/>
          </a:xfrm>
          <a:prstGeom prst="rect">
            <a:avLst/>
          </a:prstGeom>
          <a:noFill/>
          <a:ln>
            <a:noFill/>
          </a:ln>
        </p:spPr>
      </p:pic>
      <p:sp>
        <p:nvSpPr>
          <p:cNvPr id="6" name="文本框 5">
            <a:extLst>
              <a:ext uri="{FF2B5EF4-FFF2-40B4-BE49-F238E27FC236}">
                <a16:creationId xmlns:a16="http://schemas.microsoft.com/office/drawing/2014/main" id="{BAE03764-5A28-9045-762B-1DC80487A4A5}"/>
              </a:ext>
            </a:extLst>
          </p:cNvPr>
          <p:cNvSpPr txBox="1"/>
          <p:nvPr/>
        </p:nvSpPr>
        <p:spPr>
          <a:xfrm>
            <a:off x="6895322" y="769605"/>
            <a:ext cx="4627984" cy="646331"/>
          </a:xfrm>
          <a:prstGeom prst="rect">
            <a:avLst/>
          </a:prstGeom>
          <a:noFill/>
        </p:spPr>
        <p:txBody>
          <a:bodyPr wrap="square" rtlCol="0">
            <a:spAutoFit/>
          </a:bodyPr>
          <a:lstStyle/>
          <a:p>
            <a:r>
              <a:rPr lang="zh-CN" altLang="en-US" dirty="0"/>
              <a:t>详情请看文档原价</a:t>
            </a:r>
            <a:endParaRPr lang="en-US" altLang="zh-CN" dirty="0"/>
          </a:p>
          <a:p>
            <a:r>
              <a:rPr lang="zh-CN" altLang="en-US" dirty="0"/>
              <a:t>大致框架如下：</a:t>
            </a:r>
          </a:p>
        </p:txBody>
      </p:sp>
    </p:spTree>
    <p:extLst>
      <p:ext uri="{BB962C8B-B14F-4D97-AF65-F5344CB8AC3E}">
        <p14:creationId xmlns:p14="http://schemas.microsoft.com/office/powerpoint/2010/main" val="6597600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32</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3200" dirty="0">
                <a:ea typeface="等线" panose="02010600030101010101" pitchFamily="2" charset="-122"/>
                <a:cs typeface="Times New Roman" panose="02020603050405020304" pitchFamily="18" charset="0"/>
              </a:rPr>
              <a:t>SRS</a:t>
            </a:r>
            <a:r>
              <a:rPr lang="zh-CN" altLang="en-US" sz="3200" dirty="0">
                <a:ea typeface="等线" panose="02010600030101010101" pitchFamily="2" charset="-122"/>
                <a:cs typeface="Times New Roman" panose="02020603050405020304" pitchFamily="18" charset="0"/>
              </a:rPr>
              <a:t>内部评审</a:t>
            </a:r>
            <a:endParaRPr lang="zh-CN" altLang="en-US" sz="2000" dirty="0"/>
          </a:p>
        </p:txBody>
      </p:sp>
    </p:spTree>
    <p:extLst>
      <p:ext uri="{BB962C8B-B14F-4D97-AF65-F5344CB8AC3E}">
        <p14:creationId xmlns:p14="http://schemas.microsoft.com/office/powerpoint/2010/main" val="405105514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accent1"/>
                </a:solidFill>
                <a:latin typeface="+mn-lt"/>
                <a:ea typeface="+mn-ea"/>
                <a:cs typeface="+mn-ea"/>
                <a:sym typeface="+mn-lt"/>
              </a:rPr>
              <a:t>SRS</a:t>
            </a:r>
            <a:r>
              <a:rPr lang="zh-CN" altLang="en-US" dirty="0">
                <a:solidFill>
                  <a:schemeClr val="accent1"/>
                </a:solidFill>
                <a:latin typeface="+mn-lt"/>
                <a:ea typeface="+mn-ea"/>
                <a:cs typeface="+mn-ea"/>
                <a:sym typeface="+mn-lt"/>
              </a:rPr>
              <a:t>内部评审</a:t>
            </a:r>
          </a:p>
        </p:txBody>
      </p:sp>
      <p:pic>
        <p:nvPicPr>
          <p:cNvPr id="4" name="图片 3">
            <a:extLst>
              <a:ext uri="{FF2B5EF4-FFF2-40B4-BE49-F238E27FC236}">
                <a16:creationId xmlns:a16="http://schemas.microsoft.com/office/drawing/2014/main" id="{5FDA61AE-AB81-36E4-C177-1F429C0613A8}"/>
              </a:ext>
            </a:extLst>
          </p:cNvPr>
          <p:cNvPicPr>
            <a:picLocks noChangeAspect="1"/>
          </p:cNvPicPr>
          <p:nvPr/>
        </p:nvPicPr>
        <p:blipFill>
          <a:blip r:embed="rId2"/>
          <a:stretch>
            <a:fillRect/>
          </a:stretch>
        </p:blipFill>
        <p:spPr>
          <a:xfrm>
            <a:off x="1665608" y="634489"/>
            <a:ext cx="8329551" cy="6112156"/>
          </a:xfrm>
          <a:prstGeom prst="rect">
            <a:avLst/>
          </a:prstGeom>
        </p:spPr>
      </p:pic>
    </p:spTree>
    <p:extLst>
      <p:ext uri="{BB962C8B-B14F-4D97-AF65-F5344CB8AC3E}">
        <p14:creationId xmlns:p14="http://schemas.microsoft.com/office/powerpoint/2010/main" val="1299815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33</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3200" dirty="0">
                <a:ea typeface="等线" panose="02010600030101010101" pitchFamily="2" charset="-122"/>
                <a:cs typeface="Times New Roman" panose="02020603050405020304" pitchFamily="18" charset="0"/>
              </a:rPr>
              <a:t>Baseline</a:t>
            </a:r>
            <a:endParaRPr lang="zh-CN" altLang="en-US" sz="2000" dirty="0"/>
          </a:p>
        </p:txBody>
      </p:sp>
    </p:spTree>
    <p:extLst>
      <p:ext uri="{BB962C8B-B14F-4D97-AF65-F5344CB8AC3E}">
        <p14:creationId xmlns:p14="http://schemas.microsoft.com/office/powerpoint/2010/main" val="114816662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accent1"/>
                </a:solidFill>
                <a:latin typeface="+mn-lt"/>
                <a:ea typeface="+mn-ea"/>
                <a:cs typeface="+mn-ea"/>
                <a:sym typeface="+mn-lt"/>
              </a:rPr>
              <a:t>Baseline</a:t>
            </a:r>
          </a:p>
        </p:txBody>
      </p:sp>
      <p:pic>
        <p:nvPicPr>
          <p:cNvPr id="4" name="图片 3">
            <a:extLst>
              <a:ext uri="{FF2B5EF4-FFF2-40B4-BE49-F238E27FC236}">
                <a16:creationId xmlns:a16="http://schemas.microsoft.com/office/drawing/2014/main" id="{B3352DE5-771D-9F3A-355B-50D66F7D0409}"/>
              </a:ext>
            </a:extLst>
          </p:cNvPr>
          <p:cNvPicPr>
            <a:picLocks noChangeAspect="1"/>
          </p:cNvPicPr>
          <p:nvPr/>
        </p:nvPicPr>
        <p:blipFill>
          <a:blip r:embed="rId2"/>
          <a:stretch>
            <a:fillRect/>
          </a:stretch>
        </p:blipFill>
        <p:spPr>
          <a:xfrm>
            <a:off x="1676400" y="1757362"/>
            <a:ext cx="8839200" cy="3343275"/>
          </a:xfrm>
          <a:prstGeom prst="rect">
            <a:avLst/>
          </a:prstGeom>
        </p:spPr>
      </p:pic>
    </p:spTree>
    <p:extLst>
      <p:ext uri="{BB962C8B-B14F-4D97-AF65-F5344CB8AC3E}">
        <p14:creationId xmlns:p14="http://schemas.microsoft.com/office/powerpoint/2010/main" val="1299815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34</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a typeface="等线" panose="02010600030101010101" pitchFamily="2" charset="-122"/>
                <a:cs typeface="Times New Roman" panose="02020603050405020304" pitchFamily="18" charset="0"/>
              </a:rPr>
              <a:t>需求管理工具及跟踪链接矩阵</a:t>
            </a:r>
            <a:endParaRPr lang="zh-CN" altLang="en-US" sz="2000" dirty="0"/>
          </a:p>
        </p:txBody>
      </p:sp>
    </p:spTree>
    <p:extLst>
      <p:ext uri="{BB962C8B-B14F-4D97-AF65-F5344CB8AC3E}">
        <p14:creationId xmlns:p14="http://schemas.microsoft.com/office/powerpoint/2010/main" val="13105914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03</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232419" y="4076588"/>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3200" dirty="0">
                <a:effectLst/>
                <a:ea typeface="等线" panose="02010600030101010101" pitchFamily="2" charset="-122"/>
                <a:cs typeface="Times New Roman" panose="02020603050405020304" pitchFamily="18" charset="0"/>
              </a:rPr>
              <a:t>项目章程</a:t>
            </a:r>
            <a:endParaRPr lang="zh-CN" altLang="en-US" sz="3200" b="1" dirty="0">
              <a:solidFill>
                <a:srgbClr val="78AF7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0182273"/>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需求管理工具及跟踪链接矩阵</a:t>
            </a:r>
          </a:p>
        </p:txBody>
      </p:sp>
      <p:pic>
        <p:nvPicPr>
          <p:cNvPr id="6" name="图片 5">
            <a:extLst>
              <a:ext uri="{FF2B5EF4-FFF2-40B4-BE49-F238E27FC236}">
                <a16:creationId xmlns:a16="http://schemas.microsoft.com/office/drawing/2014/main" id="{7E424028-FBEE-0018-2A67-83B15CB93049}"/>
              </a:ext>
            </a:extLst>
          </p:cNvPr>
          <p:cNvPicPr>
            <a:picLocks noChangeAspect="1"/>
          </p:cNvPicPr>
          <p:nvPr/>
        </p:nvPicPr>
        <p:blipFill>
          <a:blip r:embed="rId2"/>
          <a:stretch>
            <a:fillRect/>
          </a:stretch>
        </p:blipFill>
        <p:spPr>
          <a:xfrm>
            <a:off x="895738" y="867747"/>
            <a:ext cx="10786188" cy="5344642"/>
          </a:xfrm>
          <a:prstGeom prst="rect">
            <a:avLst/>
          </a:prstGeom>
        </p:spPr>
      </p:pic>
      <p:sp>
        <p:nvSpPr>
          <p:cNvPr id="7" name="文本框 6">
            <a:extLst>
              <a:ext uri="{FF2B5EF4-FFF2-40B4-BE49-F238E27FC236}">
                <a16:creationId xmlns:a16="http://schemas.microsoft.com/office/drawing/2014/main" id="{FB0ED9AB-F1EB-B25D-0CD8-DCFA63FAC515}"/>
              </a:ext>
            </a:extLst>
          </p:cNvPr>
          <p:cNvSpPr txBox="1"/>
          <p:nvPr/>
        </p:nvSpPr>
        <p:spPr>
          <a:xfrm>
            <a:off x="811763" y="6419461"/>
            <a:ext cx="10515600" cy="369332"/>
          </a:xfrm>
          <a:prstGeom prst="rect">
            <a:avLst/>
          </a:prstGeom>
          <a:noFill/>
        </p:spPr>
        <p:txBody>
          <a:bodyPr wrap="square" rtlCol="0">
            <a:spAutoFit/>
          </a:bodyPr>
          <a:lstStyle/>
          <a:p>
            <a:r>
              <a:rPr lang="zh-CN" altLang="en-US" dirty="0"/>
              <a:t>我们用的是</a:t>
            </a:r>
            <a:r>
              <a:rPr lang="en-US" altLang="zh-CN" dirty="0" err="1"/>
              <a:t>PingCode</a:t>
            </a:r>
            <a:endParaRPr lang="zh-CN" altLang="en-US" dirty="0"/>
          </a:p>
        </p:txBody>
      </p:sp>
    </p:spTree>
    <p:extLst>
      <p:ext uri="{BB962C8B-B14F-4D97-AF65-F5344CB8AC3E}">
        <p14:creationId xmlns:p14="http://schemas.microsoft.com/office/powerpoint/2010/main" val="1299815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需求管理工具及跟踪链接矩阵</a:t>
            </a:r>
          </a:p>
        </p:txBody>
      </p:sp>
      <p:pic>
        <p:nvPicPr>
          <p:cNvPr id="4" name="图片 3">
            <a:extLst>
              <a:ext uri="{FF2B5EF4-FFF2-40B4-BE49-F238E27FC236}">
                <a16:creationId xmlns:a16="http://schemas.microsoft.com/office/drawing/2014/main" id="{6D24401A-623B-9F3D-1109-C378DA2AC638}"/>
              </a:ext>
            </a:extLst>
          </p:cNvPr>
          <p:cNvPicPr>
            <a:picLocks noChangeAspect="1"/>
          </p:cNvPicPr>
          <p:nvPr/>
        </p:nvPicPr>
        <p:blipFill>
          <a:blip r:embed="rId2"/>
          <a:stretch>
            <a:fillRect/>
          </a:stretch>
        </p:blipFill>
        <p:spPr>
          <a:xfrm>
            <a:off x="804399" y="1040871"/>
            <a:ext cx="11090841" cy="5210640"/>
          </a:xfrm>
          <a:prstGeom prst="rect">
            <a:avLst/>
          </a:prstGeom>
        </p:spPr>
      </p:pic>
      <p:sp>
        <p:nvSpPr>
          <p:cNvPr id="2" name="文本框 1">
            <a:extLst>
              <a:ext uri="{FF2B5EF4-FFF2-40B4-BE49-F238E27FC236}">
                <a16:creationId xmlns:a16="http://schemas.microsoft.com/office/drawing/2014/main" id="{5FC0E93B-AD3C-E8CF-D103-58E884F58B1D}"/>
              </a:ext>
            </a:extLst>
          </p:cNvPr>
          <p:cNvSpPr txBox="1"/>
          <p:nvPr/>
        </p:nvSpPr>
        <p:spPr>
          <a:xfrm>
            <a:off x="1035698" y="6447453"/>
            <a:ext cx="9909110" cy="369332"/>
          </a:xfrm>
          <a:prstGeom prst="rect">
            <a:avLst/>
          </a:prstGeom>
          <a:noFill/>
        </p:spPr>
        <p:txBody>
          <a:bodyPr wrap="square" rtlCol="0">
            <a:spAutoFit/>
          </a:bodyPr>
          <a:lstStyle/>
          <a:p>
            <a:r>
              <a:rPr lang="zh-CN" altLang="en-US" dirty="0"/>
              <a:t>需求跟踪矩阵弄不出来，只能需求变更后，手工跟踪，看看哪些测试用例要变动，基线要改动</a:t>
            </a:r>
          </a:p>
        </p:txBody>
      </p:sp>
    </p:spTree>
    <p:extLst>
      <p:ext uri="{BB962C8B-B14F-4D97-AF65-F5344CB8AC3E}">
        <p14:creationId xmlns:p14="http://schemas.microsoft.com/office/powerpoint/2010/main" val="422282508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35</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3200" dirty="0">
                <a:effectLst/>
                <a:latin typeface="等线" panose="02010600030101010101" pitchFamily="2" charset="-122"/>
                <a:cs typeface="Times New Roman" panose="02020603050405020304" pitchFamily="18" charset="0"/>
              </a:rPr>
              <a:t>CCB</a:t>
            </a:r>
            <a:r>
              <a:rPr lang="zh-CN" altLang="zh-CN" sz="3200" dirty="0">
                <a:effectLst/>
                <a:ea typeface="等线" panose="02010600030101010101" pitchFamily="2" charset="-122"/>
                <a:cs typeface="Times New Roman" panose="02020603050405020304" pitchFamily="18" charset="0"/>
              </a:rPr>
              <a:t>组织</a:t>
            </a:r>
            <a:endParaRPr lang="zh-CN" altLang="en-US" sz="2000" dirty="0"/>
          </a:p>
        </p:txBody>
      </p:sp>
    </p:spTree>
    <p:extLst>
      <p:ext uri="{BB962C8B-B14F-4D97-AF65-F5344CB8AC3E}">
        <p14:creationId xmlns:p14="http://schemas.microsoft.com/office/powerpoint/2010/main" val="1024356715"/>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chemeClr val="accent1"/>
                </a:solidFill>
                <a:latin typeface="+mn-lt"/>
                <a:ea typeface="+mn-ea"/>
                <a:cs typeface="+mn-ea"/>
                <a:sym typeface="+mn-lt"/>
              </a:rPr>
              <a:t>CCB</a:t>
            </a:r>
            <a:r>
              <a:rPr lang="zh-CN" altLang="en-US" dirty="0">
                <a:solidFill>
                  <a:schemeClr val="accent1"/>
                </a:solidFill>
                <a:latin typeface="+mn-lt"/>
                <a:ea typeface="+mn-ea"/>
                <a:cs typeface="+mn-ea"/>
                <a:sym typeface="+mn-lt"/>
              </a:rPr>
              <a:t>组织</a:t>
            </a:r>
            <a:endParaRPr lang="en-US" altLang="zh-CN" dirty="0">
              <a:solidFill>
                <a:schemeClr val="accent1"/>
              </a:solidFill>
              <a:latin typeface="+mn-lt"/>
              <a:ea typeface="+mn-ea"/>
              <a:cs typeface="+mn-ea"/>
              <a:sym typeface="+mn-lt"/>
            </a:endParaRPr>
          </a:p>
        </p:txBody>
      </p:sp>
      <p:pic>
        <p:nvPicPr>
          <p:cNvPr id="5" name="图片 4">
            <a:extLst>
              <a:ext uri="{FF2B5EF4-FFF2-40B4-BE49-F238E27FC236}">
                <a16:creationId xmlns:a16="http://schemas.microsoft.com/office/drawing/2014/main" id="{A0784375-E321-D71E-548B-AFC5ABBDFB20}"/>
              </a:ext>
            </a:extLst>
          </p:cNvPr>
          <p:cNvPicPr>
            <a:picLocks noChangeAspect="1"/>
          </p:cNvPicPr>
          <p:nvPr/>
        </p:nvPicPr>
        <p:blipFill>
          <a:blip r:embed="rId2"/>
          <a:stretch>
            <a:fillRect/>
          </a:stretch>
        </p:blipFill>
        <p:spPr>
          <a:xfrm>
            <a:off x="5621174" y="941309"/>
            <a:ext cx="6380630" cy="5282210"/>
          </a:xfrm>
          <a:prstGeom prst="rect">
            <a:avLst/>
          </a:prstGeom>
        </p:spPr>
      </p:pic>
      <p:pic>
        <p:nvPicPr>
          <p:cNvPr id="7" name="图片 6">
            <a:extLst>
              <a:ext uri="{FF2B5EF4-FFF2-40B4-BE49-F238E27FC236}">
                <a16:creationId xmlns:a16="http://schemas.microsoft.com/office/drawing/2014/main" id="{130DA629-6D69-5477-2899-CA21C12BF984}"/>
              </a:ext>
            </a:extLst>
          </p:cNvPr>
          <p:cNvPicPr>
            <a:picLocks noChangeAspect="1"/>
          </p:cNvPicPr>
          <p:nvPr/>
        </p:nvPicPr>
        <p:blipFill>
          <a:blip r:embed="rId3"/>
          <a:stretch>
            <a:fillRect/>
          </a:stretch>
        </p:blipFill>
        <p:spPr>
          <a:xfrm>
            <a:off x="124115" y="1053096"/>
            <a:ext cx="5971885" cy="2785944"/>
          </a:xfrm>
          <a:prstGeom prst="rect">
            <a:avLst/>
          </a:prstGeom>
        </p:spPr>
      </p:pic>
      <p:sp>
        <p:nvSpPr>
          <p:cNvPr id="8" name="文本框 7">
            <a:extLst>
              <a:ext uri="{FF2B5EF4-FFF2-40B4-BE49-F238E27FC236}">
                <a16:creationId xmlns:a16="http://schemas.microsoft.com/office/drawing/2014/main" id="{508A86CD-90C9-D6B7-63B2-59DC1F9F2D81}"/>
              </a:ext>
            </a:extLst>
          </p:cNvPr>
          <p:cNvSpPr txBox="1"/>
          <p:nvPr/>
        </p:nvSpPr>
        <p:spPr>
          <a:xfrm>
            <a:off x="690465" y="4310743"/>
            <a:ext cx="4553339" cy="369332"/>
          </a:xfrm>
          <a:prstGeom prst="rect">
            <a:avLst/>
          </a:prstGeom>
          <a:noFill/>
        </p:spPr>
        <p:txBody>
          <a:bodyPr wrap="square" rtlCol="0">
            <a:spAutoFit/>
          </a:bodyPr>
          <a:lstStyle/>
          <a:p>
            <a:r>
              <a:rPr lang="zh-CN" altLang="en-US" dirty="0"/>
              <a:t>具体可以看我们的</a:t>
            </a:r>
            <a:r>
              <a:rPr lang="en-US" altLang="zh-CN" dirty="0"/>
              <a:t>CCB</a:t>
            </a:r>
            <a:r>
              <a:rPr lang="zh-CN" altLang="en-US" dirty="0"/>
              <a:t>项目章程</a:t>
            </a:r>
          </a:p>
        </p:txBody>
      </p:sp>
    </p:spTree>
    <p:extLst>
      <p:ext uri="{BB962C8B-B14F-4D97-AF65-F5344CB8AC3E}">
        <p14:creationId xmlns:p14="http://schemas.microsoft.com/office/powerpoint/2010/main" val="202014996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36</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latin typeface="等线" panose="02010600030101010101" pitchFamily="2" charset="-122"/>
                <a:cs typeface="Times New Roman" panose="02020603050405020304" pitchFamily="18" charset="0"/>
              </a:rPr>
              <a:t>需求变更申请报告</a:t>
            </a:r>
            <a:endParaRPr lang="zh-CN" altLang="en-US" sz="2000" dirty="0"/>
          </a:p>
        </p:txBody>
      </p:sp>
    </p:spTree>
    <p:extLst>
      <p:ext uri="{BB962C8B-B14F-4D97-AF65-F5344CB8AC3E}">
        <p14:creationId xmlns:p14="http://schemas.microsoft.com/office/powerpoint/2010/main" val="1603245645"/>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需求变更申请报告</a:t>
            </a:r>
          </a:p>
        </p:txBody>
      </p:sp>
      <p:pic>
        <p:nvPicPr>
          <p:cNvPr id="5" name="图片 4">
            <a:extLst>
              <a:ext uri="{FF2B5EF4-FFF2-40B4-BE49-F238E27FC236}">
                <a16:creationId xmlns:a16="http://schemas.microsoft.com/office/drawing/2014/main" id="{DAD3BDB6-6E4C-85F2-61C2-889491034BA8}"/>
              </a:ext>
            </a:extLst>
          </p:cNvPr>
          <p:cNvPicPr>
            <a:picLocks noChangeAspect="1"/>
          </p:cNvPicPr>
          <p:nvPr/>
        </p:nvPicPr>
        <p:blipFill>
          <a:blip r:embed="rId2"/>
          <a:stretch>
            <a:fillRect/>
          </a:stretch>
        </p:blipFill>
        <p:spPr>
          <a:xfrm>
            <a:off x="419237" y="634489"/>
            <a:ext cx="5379288" cy="5929442"/>
          </a:xfrm>
          <a:prstGeom prst="rect">
            <a:avLst/>
          </a:prstGeom>
        </p:spPr>
      </p:pic>
      <p:pic>
        <p:nvPicPr>
          <p:cNvPr id="7" name="图片 6">
            <a:extLst>
              <a:ext uri="{FF2B5EF4-FFF2-40B4-BE49-F238E27FC236}">
                <a16:creationId xmlns:a16="http://schemas.microsoft.com/office/drawing/2014/main" id="{34916FAE-AC62-9ECC-F529-D91EA97AA3F4}"/>
              </a:ext>
            </a:extLst>
          </p:cNvPr>
          <p:cNvPicPr>
            <a:picLocks noChangeAspect="1"/>
          </p:cNvPicPr>
          <p:nvPr/>
        </p:nvPicPr>
        <p:blipFill>
          <a:blip r:embed="rId3"/>
          <a:stretch>
            <a:fillRect/>
          </a:stretch>
        </p:blipFill>
        <p:spPr>
          <a:xfrm>
            <a:off x="6005707" y="634489"/>
            <a:ext cx="5974800" cy="6000815"/>
          </a:xfrm>
          <a:prstGeom prst="rect">
            <a:avLst/>
          </a:prstGeom>
        </p:spPr>
      </p:pic>
    </p:spTree>
    <p:extLst>
      <p:ext uri="{BB962C8B-B14F-4D97-AF65-F5344CB8AC3E}">
        <p14:creationId xmlns:p14="http://schemas.microsoft.com/office/powerpoint/2010/main" val="270223355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37</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latin typeface="等线" panose="02010600030101010101" pitchFamily="2" charset="-122"/>
                <a:cs typeface="Times New Roman" panose="02020603050405020304" pitchFamily="18" charset="0"/>
              </a:rPr>
              <a:t>需求变更影响分析</a:t>
            </a:r>
            <a:endParaRPr lang="zh-CN" altLang="en-US" sz="2000" dirty="0"/>
          </a:p>
        </p:txBody>
      </p:sp>
    </p:spTree>
    <p:extLst>
      <p:ext uri="{BB962C8B-B14F-4D97-AF65-F5344CB8AC3E}">
        <p14:creationId xmlns:p14="http://schemas.microsoft.com/office/powerpoint/2010/main" val="289969358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需求变更影响分析</a:t>
            </a:r>
          </a:p>
        </p:txBody>
      </p:sp>
      <p:pic>
        <p:nvPicPr>
          <p:cNvPr id="2" name="图片 1">
            <a:extLst>
              <a:ext uri="{FF2B5EF4-FFF2-40B4-BE49-F238E27FC236}">
                <a16:creationId xmlns:a16="http://schemas.microsoft.com/office/drawing/2014/main" id="{B46970B3-7315-B8AF-7365-BD0EC203EF49}"/>
              </a:ext>
            </a:extLst>
          </p:cNvPr>
          <p:cNvPicPr>
            <a:picLocks noChangeAspect="1"/>
          </p:cNvPicPr>
          <p:nvPr/>
        </p:nvPicPr>
        <p:blipFill>
          <a:blip r:embed="rId2"/>
          <a:stretch>
            <a:fillRect/>
          </a:stretch>
        </p:blipFill>
        <p:spPr>
          <a:xfrm>
            <a:off x="733340" y="1673507"/>
            <a:ext cx="4548406" cy="4425635"/>
          </a:xfrm>
          <a:prstGeom prst="rect">
            <a:avLst/>
          </a:prstGeom>
        </p:spPr>
      </p:pic>
      <p:pic>
        <p:nvPicPr>
          <p:cNvPr id="5" name="图片 4">
            <a:extLst>
              <a:ext uri="{FF2B5EF4-FFF2-40B4-BE49-F238E27FC236}">
                <a16:creationId xmlns:a16="http://schemas.microsoft.com/office/drawing/2014/main" id="{B3815D82-72F2-7580-C055-200DEBF4840E}"/>
              </a:ext>
            </a:extLst>
          </p:cNvPr>
          <p:cNvPicPr>
            <a:picLocks noChangeAspect="1"/>
          </p:cNvPicPr>
          <p:nvPr/>
        </p:nvPicPr>
        <p:blipFill>
          <a:blip r:embed="rId3"/>
          <a:stretch>
            <a:fillRect/>
          </a:stretch>
        </p:blipFill>
        <p:spPr>
          <a:xfrm>
            <a:off x="6491305" y="634489"/>
            <a:ext cx="4548406" cy="4005039"/>
          </a:xfrm>
          <a:prstGeom prst="rect">
            <a:avLst/>
          </a:prstGeom>
        </p:spPr>
      </p:pic>
      <p:pic>
        <p:nvPicPr>
          <p:cNvPr id="6" name="图片 5">
            <a:extLst>
              <a:ext uri="{FF2B5EF4-FFF2-40B4-BE49-F238E27FC236}">
                <a16:creationId xmlns:a16="http://schemas.microsoft.com/office/drawing/2014/main" id="{A1B94961-EF43-6138-E788-094981927B76}"/>
              </a:ext>
            </a:extLst>
          </p:cNvPr>
          <p:cNvPicPr>
            <a:picLocks noChangeAspect="1"/>
          </p:cNvPicPr>
          <p:nvPr/>
        </p:nvPicPr>
        <p:blipFill>
          <a:blip r:embed="rId4"/>
          <a:stretch>
            <a:fillRect/>
          </a:stretch>
        </p:blipFill>
        <p:spPr>
          <a:xfrm>
            <a:off x="7135118" y="4659246"/>
            <a:ext cx="3520442" cy="2035630"/>
          </a:xfrm>
          <a:prstGeom prst="rect">
            <a:avLst/>
          </a:prstGeom>
        </p:spPr>
      </p:pic>
      <p:sp>
        <p:nvSpPr>
          <p:cNvPr id="7" name="文本框 6">
            <a:extLst>
              <a:ext uri="{FF2B5EF4-FFF2-40B4-BE49-F238E27FC236}">
                <a16:creationId xmlns:a16="http://schemas.microsoft.com/office/drawing/2014/main" id="{FCFD6BA0-7241-1B9B-D454-A47CDDBC1098}"/>
              </a:ext>
            </a:extLst>
          </p:cNvPr>
          <p:cNvSpPr txBox="1"/>
          <p:nvPr/>
        </p:nvSpPr>
        <p:spPr>
          <a:xfrm>
            <a:off x="556181" y="915208"/>
            <a:ext cx="5260157" cy="646331"/>
          </a:xfrm>
          <a:prstGeom prst="rect">
            <a:avLst/>
          </a:prstGeom>
          <a:noFill/>
        </p:spPr>
        <p:txBody>
          <a:bodyPr wrap="square" rtlCol="0">
            <a:spAutoFit/>
          </a:bodyPr>
          <a:lstStyle/>
          <a:p>
            <a:r>
              <a:rPr lang="zh-CN" altLang="en-US" dirty="0"/>
              <a:t>需求变更影响分析包括：拟定变更的影响、受拟议变更影响的系统要素、需求变更工作量估算</a:t>
            </a:r>
          </a:p>
        </p:txBody>
      </p:sp>
    </p:spTree>
    <p:extLst>
      <p:ext uri="{BB962C8B-B14F-4D97-AF65-F5344CB8AC3E}">
        <p14:creationId xmlns:p14="http://schemas.microsoft.com/office/powerpoint/2010/main" val="352473508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38</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zh-CN" sz="3200" dirty="0">
                <a:effectLst/>
                <a:ea typeface="等线" panose="02010600030101010101" pitchFamily="2" charset="-122"/>
                <a:cs typeface="Times New Roman" panose="02020603050405020304" pitchFamily="18" charset="0"/>
              </a:rPr>
              <a:t>后续设计，开发，部署，测试等阶段的计划性安排</a:t>
            </a:r>
            <a:endParaRPr lang="zh-CN" altLang="en-US" sz="2000" dirty="0"/>
          </a:p>
        </p:txBody>
      </p:sp>
    </p:spTree>
    <p:extLst>
      <p:ext uri="{BB962C8B-B14F-4D97-AF65-F5344CB8AC3E}">
        <p14:creationId xmlns:p14="http://schemas.microsoft.com/office/powerpoint/2010/main" val="60644441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后续设计，开发，部署，测试等阶段的计划性安排</a:t>
            </a:r>
          </a:p>
        </p:txBody>
      </p:sp>
      <p:sp>
        <p:nvSpPr>
          <p:cNvPr id="11" name="文本框 10">
            <a:extLst>
              <a:ext uri="{FF2B5EF4-FFF2-40B4-BE49-F238E27FC236}">
                <a16:creationId xmlns:a16="http://schemas.microsoft.com/office/drawing/2014/main" id="{2BC9DB5F-82A1-706D-538F-91C264B0CDC5}"/>
              </a:ext>
            </a:extLst>
          </p:cNvPr>
          <p:cNvSpPr txBox="1"/>
          <p:nvPr/>
        </p:nvSpPr>
        <p:spPr>
          <a:xfrm>
            <a:off x="128297" y="809353"/>
            <a:ext cx="3967842" cy="5632311"/>
          </a:xfrm>
          <a:prstGeom prst="rect">
            <a:avLst/>
          </a:prstGeom>
          <a:noFill/>
        </p:spPr>
        <p:txBody>
          <a:bodyPr wrap="square">
            <a:spAutoFit/>
          </a:bodyPr>
          <a:lstStyle/>
          <a:p>
            <a:r>
              <a:rPr lang="zh-CN" altLang="en-US" dirty="0"/>
              <a:t>设计阶段</a:t>
            </a:r>
          </a:p>
          <a:p>
            <a:r>
              <a:rPr lang="zh-CN" altLang="en-US" dirty="0"/>
              <a:t>系统架构设计</a:t>
            </a:r>
          </a:p>
          <a:p>
            <a:r>
              <a:rPr lang="zh-CN" altLang="en-US" dirty="0"/>
              <a:t>确定技术栈和框架。</a:t>
            </a:r>
          </a:p>
          <a:p>
            <a:r>
              <a:rPr lang="zh-CN" altLang="en-US" dirty="0"/>
              <a:t>设计系统架构和数据流。</a:t>
            </a:r>
          </a:p>
          <a:p>
            <a:r>
              <a:rPr lang="zh-CN" altLang="en-US" dirty="0"/>
              <a:t>安全和性能考虑。</a:t>
            </a:r>
            <a:endParaRPr lang="en-US" altLang="zh-CN" dirty="0"/>
          </a:p>
          <a:p>
            <a:endParaRPr lang="zh-CN" altLang="en-US" dirty="0"/>
          </a:p>
          <a:p>
            <a:r>
              <a:rPr lang="zh-CN" altLang="en-US" dirty="0"/>
              <a:t>开发阶段</a:t>
            </a:r>
          </a:p>
          <a:p>
            <a:r>
              <a:rPr lang="zh-CN" altLang="en-US" dirty="0"/>
              <a:t>前端开发</a:t>
            </a:r>
          </a:p>
          <a:p>
            <a:r>
              <a:rPr lang="zh-CN" altLang="en-US" dirty="0"/>
              <a:t>实现</a:t>
            </a:r>
            <a:r>
              <a:rPr lang="en-US" altLang="zh-CN" dirty="0" err="1"/>
              <a:t>ui</a:t>
            </a:r>
            <a:r>
              <a:rPr lang="en-US" altLang="zh-CN" dirty="0"/>
              <a:t>/</a:t>
            </a:r>
            <a:r>
              <a:rPr lang="en-US" altLang="zh-CN" dirty="0" err="1"/>
              <a:t>ux</a:t>
            </a:r>
            <a:r>
              <a:rPr lang="zh-CN" altLang="en-US" dirty="0"/>
              <a:t>设计的前端代码。</a:t>
            </a:r>
          </a:p>
          <a:p>
            <a:r>
              <a:rPr lang="zh-CN" altLang="en-US" dirty="0"/>
              <a:t>编写可重用的组件和模块化代码。</a:t>
            </a:r>
          </a:p>
          <a:p>
            <a:r>
              <a:rPr lang="zh-CN" altLang="en-US" dirty="0"/>
              <a:t>进行代码审查和优化。</a:t>
            </a:r>
          </a:p>
          <a:p>
            <a:r>
              <a:rPr lang="zh-CN" altLang="en-US" dirty="0"/>
              <a:t>后端开发</a:t>
            </a:r>
          </a:p>
          <a:p>
            <a:r>
              <a:rPr lang="zh-CN" altLang="en-US" dirty="0"/>
              <a:t>搭建服务器和数据库。</a:t>
            </a:r>
          </a:p>
          <a:p>
            <a:r>
              <a:rPr lang="zh-CN" altLang="en-US" dirty="0"/>
              <a:t>实现</a:t>
            </a:r>
            <a:r>
              <a:rPr lang="en-US" altLang="zh-CN" dirty="0" err="1"/>
              <a:t>api</a:t>
            </a:r>
            <a:r>
              <a:rPr lang="zh-CN" altLang="en-US" dirty="0"/>
              <a:t>和服务端逻辑。</a:t>
            </a:r>
          </a:p>
          <a:p>
            <a:r>
              <a:rPr lang="zh-CN" altLang="en-US" dirty="0"/>
              <a:t>集成第三方服务（如计算资源管理）。</a:t>
            </a:r>
            <a:endParaRPr lang="en-US" altLang="zh-CN" dirty="0"/>
          </a:p>
          <a:p>
            <a:endParaRPr lang="zh-CN" altLang="en-US" dirty="0"/>
          </a:p>
          <a:p>
            <a:r>
              <a:rPr lang="zh-CN" altLang="en-US" dirty="0"/>
              <a:t>部署阶段</a:t>
            </a:r>
          </a:p>
          <a:p>
            <a:r>
              <a:rPr lang="zh-CN" altLang="en-US" dirty="0"/>
              <a:t>配置生产环境。</a:t>
            </a:r>
          </a:p>
          <a:p>
            <a:r>
              <a:rPr lang="zh-CN" altLang="en-US" dirty="0"/>
              <a:t>部署前后端代码到服务器。</a:t>
            </a:r>
          </a:p>
          <a:p>
            <a:r>
              <a:rPr lang="zh-CN" altLang="en-US" dirty="0"/>
              <a:t>设置域名和</a:t>
            </a:r>
            <a:r>
              <a:rPr lang="en-US" altLang="zh-CN" dirty="0" err="1"/>
              <a:t>ssl</a:t>
            </a:r>
            <a:r>
              <a:rPr lang="zh-CN" altLang="en-US" dirty="0"/>
              <a:t>证书。</a:t>
            </a:r>
          </a:p>
        </p:txBody>
      </p:sp>
      <p:sp>
        <p:nvSpPr>
          <p:cNvPr id="19" name="文本框 18">
            <a:extLst>
              <a:ext uri="{FF2B5EF4-FFF2-40B4-BE49-F238E27FC236}">
                <a16:creationId xmlns:a16="http://schemas.microsoft.com/office/drawing/2014/main" id="{214C656B-9088-98F6-DB64-D3DFFA821322}"/>
              </a:ext>
            </a:extLst>
          </p:cNvPr>
          <p:cNvSpPr txBox="1"/>
          <p:nvPr/>
        </p:nvSpPr>
        <p:spPr>
          <a:xfrm>
            <a:off x="4289750" y="678611"/>
            <a:ext cx="2988128" cy="6186309"/>
          </a:xfrm>
          <a:prstGeom prst="rect">
            <a:avLst/>
          </a:prstGeom>
          <a:noFill/>
        </p:spPr>
        <p:txBody>
          <a:bodyPr wrap="square">
            <a:spAutoFit/>
          </a:bodyPr>
          <a:lstStyle/>
          <a:p>
            <a:r>
              <a:rPr lang="zh-CN" altLang="en-US" dirty="0"/>
              <a:t>测试阶段</a:t>
            </a:r>
          </a:p>
          <a:p>
            <a:r>
              <a:rPr lang="zh-CN" altLang="en-US" dirty="0"/>
              <a:t>功能测试</a:t>
            </a:r>
          </a:p>
          <a:p>
            <a:r>
              <a:rPr lang="zh-CN" altLang="en-US" dirty="0"/>
              <a:t>单元测试各个模块。</a:t>
            </a:r>
          </a:p>
          <a:p>
            <a:r>
              <a:rPr lang="zh-CN" altLang="en-US" dirty="0"/>
              <a:t>集成测试接口和交互。</a:t>
            </a:r>
          </a:p>
          <a:p>
            <a:r>
              <a:rPr lang="zh-CN" altLang="en-US" dirty="0"/>
              <a:t>用户接受测试</a:t>
            </a:r>
            <a:r>
              <a:rPr lang="en-US" altLang="zh-CN" dirty="0"/>
              <a:t>(</a:t>
            </a:r>
            <a:r>
              <a:rPr lang="en-US" altLang="zh-CN" dirty="0" err="1"/>
              <a:t>uat</a:t>
            </a:r>
            <a:r>
              <a:rPr lang="en-US" altLang="zh-CN" dirty="0"/>
              <a:t>)</a:t>
            </a:r>
            <a:r>
              <a:rPr lang="zh-CN" altLang="en-US" dirty="0"/>
              <a:t>。</a:t>
            </a:r>
          </a:p>
          <a:p>
            <a:r>
              <a:rPr lang="zh-CN" altLang="en-US" dirty="0"/>
              <a:t>性能测试</a:t>
            </a:r>
          </a:p>
          <a:p>
            <a:r>
              <a:rPr lang="zh-CN" altLang="en-US" dirty="0"/>
              <a:t>负载测试和压力测试。</a:t>
            </a:r>
          </a:p>
          <a:p>
            <a:r>
              <a:rPr lang="zh-CN" altLang="en-US" dirty="0"/>
              <a:t>优化性能瓶颈。</a:t>
            </a:r>
          </a:p>
          <a:p>
            <a:r>
              <a:rPr lang="zh-CN" altLang="en-US" dirty="0"/>
              <a:t>安全测试</a:t>
            </a:r>
          </a:p>
          <a:p>
            <a:r>
              <a:rPr lang="zh-CN" altLang="en-US" dirty="0"/>
              <a:t>进行安全扫描和漏洞评估。</a:t>
            </a:r>
          </a:p>
          <a:p>
            <a:r>
              <a:rPr lang="zh-CN" altLang="en-US" dirty="0"/>
              <a:t>加强安全措施和数据保护。</a:t>
            </a:r>
            <a:endParaRPr lang="en-US" altLang="zh-CN" dirty="0"/>
          </a:p>
          <a:p>
            <a:endParaRPr lang="zh-CN" altLang="en-US" dirty="0"/>
          </a:p>
          <a:p>
            <a:r>
              <a:rPr lang="zh-CN" altLang="en-US" dirty="0"/>
              <a:t>上线与监控</a:t>
            </a:r>
          </a:p>
          <a:p>
            <a:r>
              <a:rPr lang="zh-CN" altLang="en-US" dirty="0"/>
              <a:t>正式上线网站。</a:t>
            </a:r>
          </a:p>
          <a:p>
            <a:r>
              <a:rPr lang="zh-CN" altLang="en-US" dirty="0"/>
              <a:t>监控系统性能和日志。</a:t>
            </a:r>
          </a:p>
          <a:p>
            <a:r>
              <a:rPr lang="zh-CN" altLang="en-US" dirty="0"/>
              <a:t>设置报警机制。</a:t>
            </a:r>
            <a:endParaRPr lang="en-US" altLang="zh-CN" dirty="0"/>
          </a:p>
          <a:p>
            <a:endParaRPr lang="zh-CN" altLang="en-US" dirty="0"/>
          </a:p>
          <a:p>
            <a:r>
              <a:rPr lang="zh-CN" altLang="en-US" dirty="0"/>
              <a:t>维护与迭代</a:t>
            </a:r>
          </a:p>
          <a:p>
            <a:r>
              <a:rPr lang="zh-CN" altLang="en-US" dirty="0"/>
              <a:t>定期更新内容和功能。</a:t>
            </a:r>
          </a:p>
          <a:p>
            <a:r>
              <a:rPr lang="zh-CN" altLang="en-US" dirty="0"/>
              <a:t>监控系统和用户反馈。</a:t>
            </a:r>
          </a:p>
          <a:p>
            <a:r>
              <a:rPr lang="zh-CN" altLang="en-US" dirty="0"/>
              <a:t>快速响应问题和修复</a:t>
            </a:r>
            <a:r>
              <a:rPr lang="en-US" altLang="zh-CN" dirty="0"/>
              <a:t>bug</a:t>
            </a:r>
            <a:r>
              <a:rPr lang="zh-CN" altLang="en-US" dirty="0"/>
              <a:t>。</a:t>
            </a:r>
          </a:p>
          <a:p>
            <a:endParaRPr lang="zh-CN" altLang="en-US" dirty="0"/>
          </a:p>
        </p:txBody>
      </p:sp>
      <p:sp>
        <p:nvSpPr>
          <p:cNvPr id="25" name="文本框 24">
            <a:extLst>
              <a:ext uri="{FF2B5EF4-FFF2-40B4-BE49-F238E27FC236}">
                <a16:creationId xmlns:a16="http://schemas.microsoft.com/office/drawing/2014/main" id="{717ADA10-F58B-D9AF-A640-DDBFF49C6963}"/>
              </a:ext>
            </a:extLst>
          </p:cNvPr>
          <p:cNvSpPr txBox="1"/>
          <p:nvPr/>
        </p:nvSpPr>
        <p:spPr>
          <a:xfrm>
            <a:off x="7471489" y="678611"/>
            <a:ext cx="4481026" cy="3416320"/>
          </a:xfrm>
          <a:prstGeom prst="rect">
            <a:avLst/>
          </a:prstGeom>
          <a:noFill/>
        </p:spPr>
        <p:txBody>
          <a:bodyPr wrap="square">
            <a:spAutoFit/>
          </a:bodyPr>
          <a:lstStyle/>
          <a:p>
            <a:r>
              <a:rPr lang="zh-CN" altLang="en-US" dirty="0"/>
              <a:t>文档与培训</a:t>
            </a:r>
          </a:p>
          <a:p>
            <a:r>
              <a:rPr lang="zh-CN" altLang="en-US" dirty="0"/>
              <a:t>编写技术文档和操作手册。</a:t>
            </a:r>
          </a:p>
          <a:p>
            <a:r>
              <a:rPr lang="zh-CN" altLang="en-US" dirty="0"/>
              <a:t>对内部团队进行系统使用培训。</a:t>
            </a:r>
            <a:endParaRPr lang="en-US" altLang="zh-CN" dirty="0"/>
          </a:p>
          <a:p>
            <a:endParaRPr lang="zh-CN" altLang="en-US" dirty="0"/>
          </a:p>
          <a:p>
            <a:r>
              <a:rPr lang="zh-CN" altLang="en-US" dirty="0"/>
              <a:t>项目管理与沟通</a:t>
            </a:r>
          </a:p>
          <a:p>
            <a:r>
              <a:rPr lang="zh-CN" altLang="en-US" dirty="0"/>
              <a:t>定期举行项目会议。</a:t>
            </a:r>
          </a:p>
          <a:p>
            <a:r>
              <a:rPr lang="zh-CN" altLang="en-US" dirty="0"/>
              <a:t>更新项目进度和里程碑。</a:t>
            </a:r>
          </a:p>
          <a:p>
            <a:r>
              <a:rPr lang="zh-CN" altLang="en-US" dirty="0"/>
              <a:t>保持团队成员和利益相关者之间的沟通。</a:t>
            </a:r>
            <a:endParaRPr lang="en-US" altLang="zh-CN" dirty="0"/>
          </a:p>
          <a:p>
            <a:endParaRPr lang="zh-CN" altLang="en-US" dirty="0"/>
          </a:p>
          <a:p>
            <a:r>
              <a:rPr lang="zh-CN" altLang="en-US" dirty="0"/>
              <a:t>质量保证</a:t>
            </a:r>
          </a:p>
          <a:p>
            <a:r>
              <a:rPr lang="zh-CN" altLang="en-US" dirty="0"/>
              <a:t>确保所有阶段遵循最佳实践和编码标准。</a:t>
            </a:r>
          </a:p>
          <a:p>
            <a:r>
              <a:rPr lang="zh-CN" altLang="en-US" dirty="0"/>
              <a:t>进行代码审查和质量控制。</a:t>
            </a:r>
          </a:p>
        </p:txBody>
      </p:sp>
    </p:spTree>
    <p:extLst>
      <p:ext uri="{BB962C8B-B14F-4D97-AF65-F5344CB8AC3E}">
        <p14:creationId xmlns:p14="http://schemas.microsoft.com/office/powerpoint/2010/main" val="308778165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项目章程</a:t>
            </a:r>
            <a:endParaRPr lang="en-US" altLang="zh-CN" dirty="0">
              <a:solidFill>
                <a:schemeClr val="accent1"/>
              </a:solidFill>
              <a:latin typeface="+mn-lt"/>
              <a:ea typeface="+mn-ea"/>
              <a:cs typeface="+mn-ea"/>
              <a:sym typeface="+mn-lt"/>
            </a:endParaRPr>
          </a:p>
        </p:txBody>
      </p:sp>
      <p:pic>
        <p:nvPicPr>
          <p:cNvPr id="4" name="图片 3">
            <a:extLst>
              <a:ext uri="{FF2B5EF4-FFF2-40B4-BE49-F238E27FC236}">
                <a16:creationId xmlns:a16="http://schemas.microsoft.com/office/drawing/2014/main" id="{4F1380EA-969C-8119-122C-74B338BF7B3E}"/>
              </a:ext>
            </a:extLst>
          </p:cNvPr>
          <p:cNvPicPr>
            <a:picLocks noChangeAspect="1"/>
          </p:cNvPicPr>
          <p:nvPr/>
        </p:nvPicPr>
        <p:blipFill>
          <a:blip r:embed="rId2"/>
          <a:stretch>
            <a:fillRect/>
          </a:stretch>
        </p:blipFill>
        <p:spPr>
          <a:xfrm>
            <a:off x="376945" y="1110511"/>
            <a:ext cx="5218096" cy="5495730"/>
          </a:xfrm>
          <a:prstGeom prst="rect">
            <a:avLst/>
          </a:prstGeom>
        </p:spPr>
      </p:pic>
      <p:pic>
        <p:nvPicPr>
          <p:cNvPr id="6" name="图片 5">
            <a:extLst>
              <a:ext uri="{FF2B5EF4-FFF2-40B4-BE49-F238E27FC236}">
                <a16:creationId xmlns:a16="http://schemas.microsoft.com/office/drawing/2014/main" id="{FBA1BEC7-291B-0339-4DB7-EA82B7BEC3CF}"/>
              </a:ext>
            </a:extLst>
          </p:cNvPr>
          <p:cNvPicPr>
            <a:picLocks noChangeAspect="1"/>
          </p:cNvPicPr>
          <p:nvPr/>
        </p:nvPicPr>
        <p:blipFill>
          <a:blip r:embed="rId3"/>
          <a:stretch>
            <a:fillRect/>
          </a:stretch>
        </p:blipFill>
        <p:spPr>
          <a:xfrm>
            <a:off x="6363695" y="1227741"/>
            <a:ext cx="5569836" cy="5075853"/>
          </a:xfrm>
          <a:prstGeom prst="rect">
            <a:avLst/>
          </a:prstGeom>
        </p:spPr>
      </p:pic>
      <p:sp>
        <p:nvSpPr>
          <p:cNvPr id="7" name="文本框 6">
            <a:extLst>
              <a:ext uri="{FF2B5EF4-FFF2-40B4-BE49-F238E27FC236}">
                <a16:creationId xmlns:a16="http://schemas.microsoft.com/office/drawing/2014/main" id="{BFAA083A-98D9-4EB6-3A03-B64BC8449801}"/>
              </a:ext>
            </a:extLst>
          </p:cNvPr>
          <p:cNvSpPr txBox="1"/>
          <p:nvPr/>
        </p:nvSpPr>
        <p:spPr>
          <a:xfrm>
            <a:off x="830424" y="746449"/>
            <a:ext cx="3732245" cy="369332"/>
          </a:xfrm>
          <a:prstGeom prst="rect">
            <a:avLst/>
          </a:prstGeom>
          <a:noFill/>
        </p:spPr>
        <p:txBody>
          <a:bodyPr wrap="square" rtlCol="0">
            <a:spAutoFit/>
          </a:bodyPr>
          <a:lstStyle/>
          <a:p>
            <a:r>
              <a:rPr lang="zh-CN" altLang="en-US" dirty="0"/>
              <a:t>需求工程项目计划项目章程</a:t>
            </a:r>
          </a:p>
        </p:txBody>
      </p:sp>
      <p:sp>
        <p:nvSpPr>
          <p:cNvPr id="8" name="文本框 7">
            <a:extLst>
              <a:ext uri="{FF2B5EF4-FFF2-40B4-BE49-F238E27FC236}">
                <a16:creationId xmlns:a16="http://schemas.microsoft.com/office/drawing/2014/main" id="{A72216F4-0F0C-8F3E-AC35-691AA6F18505}"/>
              </a:ext>
            </a:extLst>
          </p:cNvPr>
          <p:cNvSpPr txBox="1"/>
          <p:nvPr/>
        </p:nvSpPr>
        <p:spPr>
          <a:xfrm>
            <a:off x="6876661" y="746449"/>
            <a:ext cx="3956180" cy="369332"/>
          </a:xfrm>
          <a:prstGeom prst="rect">
            <a:avLst/>
          </a:prstGeom>
          <a:noFill/>
        </p:spPr>
        <p:txBody>
          <a:bodyPr wrap="square" rtlCol="0">
            <a:spAutoFit/>
          </a:bodyPr>
          <a:lstStyle/>
          <a:p>
            <a:r>
              <a:rPr lang="en-US" altLang="zh-CN" dirty="0"/>
              <a:t>CCB</a:t>
            </a:r>
            <a:r>
              <a:rPr lang="zh-CN" altLang="en-US" dirty="0"/>
              <a:t>项目章程</a:t>
            </a:r>
          </a:p>
        </p:txBody>
      </p:sp>
    </p:spTree>
    <p:extLst>
      <p:ext uri="{BB962C8B-B14F-4D97-AF65-F5344CB8AC3E}">
        <p14:creationId xmlns:p14="http://schemas.microsoft.com/office/powerpoint/2010/main" val="176140132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39</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3200" dirty="0" err="1">
                <a:effectLst/>
                <a:ea typeface="等线" panose="02010600030101010101" pitchFamily="2" charset="-122"/>
                <a:cs typeface="Times New Roman" panose="02020603050405020304" pitchFamily="18" charset="0"/>
              </a:rPr>
              <a:t>TeamBuilding</a:t>
            </a:r>
            <a:endParaRPr lang="zh-CN" altLang="en-US" sz="2000" dirty="0"/>
          </a:p>
        </p:txBody>
      </p:sp>
    </p:spTree>
    <p:extLst>
      <p:ext uri="{BB962C8B-B14F-4D97-AF65-F5344CB8AC3E}">
        <p14:creationId xmlns:p14="http://schemas.microsoft.com/office/powerpoint/2010/main" val="786037325"/>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团建</a:t>
            </a:r>
            <a:endParaRPr lang="en-US" altLang="zh-CN" dirty="0">
              <a:solidFill>
                <a:schemeClr val="accent1"/>
              </a:solidFill>
              <a:latin typeface="+mn-lt"/>
              <a:ea typeface="+mn-ea"/>
              <a:cs typeface="+mn-ea"/>
              <a:sym typeface="+mn-lt"/>
            </a:endParaRPr>
          </a:p>
        </p:txBody>
      </p:sp>
      <p:pic>
        <p:nvPicPr>
          <p:cNvPr id="2" name="图片 1">
            <a:extLst>
              <a:ext uri="{FF2B5EF4-FFF2-40B4-BE49-F238E27FC236}">
                <a16:creationId xmlns:a16="http://schemas.microsoft.com/office/drawing/2014/main" id="{0B953ED0-29E3-03F9-70C2-AC6781D1A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060" y="1384880"/>
            <a:ext cx="5452050" cy="4088239"/>
          </a:xfrm>
          <a:prstGeom prst="rect">
            <a:avLst/>
          </a:prstGeom>
        </p:spPr>
      </p:pic>
      <p:sp>
        <p:nvSpPr>
          <p:cNvPr id="8" name="文本框 7">
            <a:extLst>
              <a:ext uri="{FF2B5EF4-FFF2-40B4-BE49-F238E27FC236}">
                <a16:creationId xmlns:a16="http://schemas.microsoft.com/office/drawing/2014/main" id="{B77B39E2-EF08-45AF-2B73-CFC8A351A989}"/>
              </a:ext>
            </a:extLst>
          </p:cNvPr>
          <p:cNvSpPr txBox="1"/>
          <p:nvPr/>
        </p:nvSpPr>
        <p:spPr>
          <a:xfrm>
            <a:off x="146957" y="634489"/>
            <a:ext cx="6097554" cy="5382564"/>
          </a:xfrm>
          <a:prstGeom prst="rect">
            <a:avLst/>
          </a:prstGeom>
          <a:noFill/>
        </p:spPr>
        <p:txBody>
          <a:bodyPr wrap="square">
            <a:spAutoFit/>
          </a:bodyPr>
          <a:lstStyle/>
          <a:p>
            <a:pPr>
              <a:lnSpc>
                <a:spcPct val="120000"/>
              </a:lnSpc>
            </a:pPr>
            <a:r>
              <a:rPr lang="zh-CN" altLang="zh-CN" sz="1800" kern="2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本次项目过程中，存在一定程度上地进度延误的情况，主要是五一假期的那一次，延误了很多工作，后期花了很多时间去补上的界面原型的制作，这里我作为项目组长，我负主要责任，我没有起到监督和管理的职能，没有督促同学在五一假期内完成工作，导致后面出现加班的情况。这也是导致后面我们任务过重的原因之一，也是导致我们团队后期非常疲劳并且工作态度明显消极的原因。基于这个情况，我采取了团建，我们坐在一起吃了一顿，听听大家诉诉苦，发泄一下。在最后的项目收尾时争取不出差错。这个延误的问题，其实可以通过例会去控制，但是也是我项目组长的问题，没有听取老师的意见，老师建议我们一周至少开两次例会，但是我觉得一周一次已经足够了（这个不包含组内评审或者与用户代表的会议），所以我没有选择每周都开两次会议，虽然有些时候会有一周开两次的情况，但是正因为我的疏忽，导致了项目的延误。</a:t>
            </a:r>
            <a:endParaRPr lang="zh-CN" altLang="zh-CN" sz="1600" kern="2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zh-CN" sz="1800" kern="2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当然项目的关键里程牌还是在</a:t>
            </a:r>
            <a:r>
              <a:rPr lang="en-US" altLang="zh-CN" sz="1800" kern="2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deadline</a:t>
            </a:r>
            <a:r>
              <a:rPr lang="zh-CN" altLang="zh-CN" sz="1800" kern="2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之前完成了。</a:t>
            </a:r>
            <a:endParaRPr lang="zh-CN" altLang="zh-CN" sz="1600" kern="2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5864699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40</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157016" y="4030422"/>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3200" dirty="0">
                <a:effectLst/>
                <a:ea typeface="等线" panose="02010600030101010101" pitchFamily="2" charset="-122"/>
                <a:cs typeface="Times New Roman" panose="02020603050405020304" pitchFamily="18" charset="0"/>
              </a:rPr>
              <a:t>项目总结报告</a:t>
            </a:r>
            <a:endParaRPr lang="zh-CN" altLang="en-US" sz="2000" dirty="0"/>
          </a:p>
        </p:txBody>
      </p:sp>
    </p:spTree>
    <p:extLst>
      <p:ext uri="{BB962C8B-B14F-4D97-AF65-F5344CB8AC3E}">
        <p14:creationId xmlns:p14="http://schemas.microsoft.com/office/powerpoint/2010/main" val="1082536516"/>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81B98D14-41C3-4D0D-AF17-1B48467F2677}"/>
              </a:ext>
            </a:extLst>
          </p:cNvPr>
          <p:cNvSpPr txBox="1">
            <a:spLocks/>
          </p:cNvSpPr>
          <p:nvPr/>
        </p:nvSpPr>
        <p:spPr>
          <a:xfrm>
            <a:off x="2336800" y="163124"/>
            <a:ext cx="7518400" cy="4713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accent1"/>
                </a:solidFill>
                <a:latin typeface="+mn-lt"/>
                <a:ea typeface="+mn-ea"/>
                <a:cs typeface="+mn-ea"/>
                <a:sym typeface="+mn-lt"/>
              </a:rPr>
              <a:t>项目总结报告</a:t>
            </a:r>
            <a:endParaRPr lang="en-US" altLang="zh-CN" dirty="0">
              <a:solidFill>
                <a:schemeClr val="accent1"/>
              </a:solidFill>
              <a:latin typeface="+mn-lt"/>
              <a:ea typeface="+mn-ea"/>
              <a:cs typeface="+mn-ea"/>
              <a:sym typeface="+mn-lt"/>
            </a:endParaRPr>
          </a:p>
        </p:txBody>
      </p:sp>
      <p:pic>
        <p:nvPicPr>
          <p:cNvPr id="7" name="图片 6">
            <a:extLst>
              <a:ext uri="{FF2B5EF4-FFF2-40B4-BE49-F238E27FC236}">
                <a16:creationId xmlns:a16="http://schemas.microsoft.com/office/drawing/2014/main" id="{81E5A0F3-9B98-7D54-DCBD-8B7338CFD63B}"/>
              </a:ext>
            </a:extLst>
          </p:cNvPr>
          <p:cNvPicPr>
            <a:picLocks noChangeAspect="1"/>
          </p:cNvPicPr>
          <p:nvPr/>
        </p:nvPicPr>
        <p:blipFill>
          <a:blip r:embed="rId2"/>
          <a:stretch>
            <a:fillRect/>
          </a:stretch>
        </p:blipFill>
        <p:spPr>
          <a:xfrm>
            <a:off x="791104" y="783771"/>
            <a:ext cx="5681929" cy="5589037"/>
          </a:xfrm>
          <a:prstGeom prst="rect">
            <a:avLst/>
          </a:prstGeom>
        </p:spPr>
      </p:pic>
      <p:pic>
        <p:nvPicPr>
          <p:cNvPr id="10" name="图片 9">
            <a:extLst>
              <a:ext uri="{FF2B5EF4-FFF2-40B4-BE49-F238E27FC236}">
                <a16:creationId xmlns:a16="http://schemas.microsoft.com/office/drawing/2014/main" id="{C64A542F-C2C6-85FD-9281-74DB7B8DB35D}"/>
              </a:ext>
            </a:extLst>
          </p:cNvPr>
          <p:cNvPicPr>
            <a:picLocks noChangeAspect="1"/>
          </p:cNvPicPr>
          <p:nvPr/>
        </p:nvPicPr>
        <p:blipFill>
          <a:blip r:embed="rId3"/>
          <a:stretch>
            <a:fillRect/>
          </a:stretch>
        </p:blipFill>
        <p:spPr>
          <a:xfrm>
            <a:off x="6685869" y="783771"/>
            <a:ext cx="4279647" cy="4338735"/>
          </a:xfrm>
          <a:prstGeom prst="rect">
            <a:avLst/>
          </a:prstGeom>
        </p:spPr>
      </p:pic>
      <p:sp>
        <p:nvSpPr>
          <p:cNvPr id="11" name="文本框 10">
            <a:extLst>
              <a:ext uri="{FF2B5EF4-FFF2-40B4-BE49-F238E27FC236}">
                <a16:creationId xmlns:a16="http://schemas.microsoft.com/office/drawing/2014/main" id="{459DB312-6343-7EDD-EE4F-DF35241BF162}"/>
              </a:ext>
            </a:extLst>
          </p:cNvPr>
          <p:cNvSpPr txBox="1"/>
          <p:nvPr/>
        </p:nvSpPr>
        <p:spPr>
          <a:xfrm>
            <a:off x="6685869" y="5365102"/>
            <a:ext cx="4576180" cy="646331"/>
          </a:xfrm>
          <a:prstGeom prst="rect">
            <a:avLst/>
          </a:prstGeom>
          <a:noFill/>
        </p:spPr>
        <p:txBody>
          <a:bodyPr wrap="square" rtlCol="0">
            <a:spAutoFit/>
          </a:bodyPr>
          <a:lstStyle/>
          <a:p>
            <a:r>
              <a:rPr lang="zh-CN" altLang="en-US" dirty="0"/>
              <a:t>想看具体内容的可以提出来我可以展示我们的原件</a:t>
            </a:r>
          </a:p>
        </p:txBody>
      </p:sp>
    </p:spTree>
    <p:extLst>
      <p:ext uri="{BB962C8B-B14F-4D97-AF65-F5344CB8AC3E}">
        <p14:creationId xmlns:p14="http://schemas.microsoft.com/office/powerpoint/2010/main" val="62618960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a:extLst>
              <a:ext uri="{FF2B5EF4-FFF2-40B4-BE49-F238E27FC236}">
                <a16:creationId xmlns:a16="http://schemas.microsoft.com/office/drawing/2014/main" id="{B0FA7D43-0420-49DD-8CE6-3E3C745C33C4}"/>
              </a:ext>
            </a:extLst>
          </p:cNvPr>
          <p:cNvSpPr/>
          <p:nvPr/>
        </p:nvSpPr>
        <p:spPr>
          <a:xfrm>
            <a:off x="8258175" y="5924550"/>
            <a:ext cx="2533650" cy="2533650"/>
          </a:xfrm>
          <a:prstGeom prst="ellipse">
            <a:avLst/>
          </a:prstGeom>
          <a:solidFill>
            <a:schemeClr val="bg1"/>
          </a:solidFill>
          <a:ln>
            <a:noFill/>
          </a:ln>
          <a:effectLst>
            <a:softEdge rad="863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a:extLst>
              <a:ext uri="{FF2B5EF4-FFF2-40B4-BE49-F238E27FC236}">
                <a16:creationId xmlns:a16="http://schemas.microsoft.com/office/drawing/2014/main" id="{D42AC582-640F-45C8-A947-B33C9772B6F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542" y="-16070"/>
            <a:ext cx="12220569" cy="6874070"/>
          </a:xfrm>
          <a:prstGeom prst="rect">
            <a:avLst/>
          </a:prstGeom>
        </p:spPr>
      </p:pic>
      <p:grpSp>
        <p:nvGrpSpPr>
          <p:cNvPr id="169" name="组合 168">
            <a:extLst>
              <a:ext uri="{FF2B5EF4-FFF2-40B4-BE49-F238E27FC236}">
                <a16:creationId xmlns:a16="http://schemas.microsoft.com/office/drawing/2014/main" id="{59AAEC55-3736-4D01-A25A-C26A79A24A84}"/>
              </a:ext>
            </a:extLst>
          </p:cNvPr>
          <p:cNvGrpSpPr/>
          <p:nvPr/>
        </p:nvGrpSpPr>
        <p:grpSpPr>
          <a:xfrm>
            <a:off x="3698103" y="827906"/>
            <a:ext cx="5028019" cy="5028019"/>
            <a:chOff x="1922507" y="1456034"/>
            <a:chExt cx="3456384" cy="3456384"/>
          </a:xfrm>
          <a:solidFill>
            <a:schemeClr val="bg1"/>
          </a:solidFill>
        </p:grpSpPr>
        <p:sp>
          <p:nvSpPr>
            <p:cNvPr id="170" name="饼形 4">
              <a:extLst>
                <a:ext uri="{FF2B5EF4-FFF2-40B4-BE49-F238E27FC236}">
                  <a16:creationId xmlns:a16="http://schemas.microsoft.com/office/drawing/2014/main" id="{8BEF66E0-EE8B-4A4B-A92F-0CEB0D962456}"/>
                </a:ext>
              </a:extLst>
            </p:cNvPr>
            <p:cNvSpPr/>
            <p:nvPr/>
          </p:nvSpPr>
          <p:spPr>
            <a:xfrm>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1" name="饼形 172">
              <a:extLst>
                <a:ext uri="{FF2B5EF4-FFF2-40B4-BE49-F238E27FC236}">
                  <a16:creationId xmlns:a16="http://schemas.microsoft.com/office/drawing/2014/main" id="{B897887F-26D5-4CD3-BCFC-F86A4B8ED6D6}"/>
                </a:ext>
              </a:extLst>
            </p:cNvPr>
            <p:cNvSpPr/>
            <p:nvPr/>
          </p:nvSpPr>
          <p:spPr>
            <a:xfrm flipH="1" flipV="1">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231" name="椭圆 230">
            <a:extLst>
              <a:ext uri="{FF2B5EF4-FFF2-40B4-BE49-F238E27FC236}">
                <a16:creationId xmlns:a16="http://schemas.microsoft.com/office/drawing/2014/main" id="{3B46046C-3B34-44C2-9057-A14C357E9610}"/>
              </a:ext>
            </a:extLst>
          </p:cNvPr>
          <p:cNvSpPr/>
          <p:nvPr/>
        </p:nvSpPr>
        <p:spPr>
          <a:xfrm>
            <a:off x="3600000" y="713554"/>
            <a:ext cx="5196753" cy="5196753"/>
          </a:xfrm>
          <a:prstGeom prst="ellipse">
            <a:avLst/>
          </a:prstGeom>
          <a:solidFill>
            <a:schemeClr val="bg1"/>
          </a:solidFill>
          <a:ln w="130175">
            <a:solidFill>
              <a:srgbClr val="D1E3D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2" name="组合 171">
            <a:extLst>
              <a:ext uri="{FF2B5EF4-FFF2-40B4-BE49-F238E27FC236}">
                <a16:creationId xmlns:a16="http://schemas.microsoft.com/office/drawing/2014/main" id="{82E4B746-340C-4997-A684-AE03982E04FC}"/>
              </a:ext>
            </a:extLst>
          </p:cNvPr>
          <p:cNvGrpSpPr/>
          <p:nvPr/>
        </p:nvGrpSpPr>
        <p:grpSpPr>
          <a:xfrm rot="-5400000">
            <a:off x="3698103" y="827906"/>
            <a:ext cx="5028019" cy="5028019"/>
            <a:chOff x="1922507" y="1456034"/>
            <a:chExt cx="3456384" cy="3456384"/>
          </a:xfrm>
          <a:solidFill>
            <a:schemeClr val="bg1"/>
          </a:solidFill>
        </p:grpSpPr>
        <p:sp>
          <p:nvSpPr>
            <p:cNvPr id="173" name="饼形 181">
              <a:extLst>
                <a:ext uri="{FF2B5EF4-FFF2-40B4-BE49-F238E27FC236}">
                  <a16:creationId xmlns:a16="http://schemas.microsoft.com/office/drawing/2014/main" id="{4AB5A871-3A00-450B-933F-8C89AE43D76D}"/>
                </a:ext>
              </a:extLst>
            </p:cNvPr>
            <p:cNvSpPr/>
            <p:nvPr/>
          </p:nvSpPr>
          <p:spPr>
            <a:xfrm>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4" name="饼形 182">
              <a:extLst>
                <a:ext uri="{FF2B5EF4-FFF2-40B4-BE49-F238E27FC236}">
                  <a16:creationId xmlns:a16="http://schemas.microsoft.com/office/drawing/2014/main" id="{F69A55E7-9F21-458B-8C24-CE588412ADF2}"/>
                </a:ext>
              </a:extLst>
            </p:cNvPr>
            <p:cNvSpPr/>
            <p:nvPr/>
          </p:nvSpPr>
          <p:spPr>
            <a:xfrm flipH="1" flipV="1">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75" name="组合 174">
            <a:extLst>
              <a:ext uri="{FF2B5EF4-FFF2-40B4-BE49-F238E27FC236}">
                <a16:creationId xmlns:a16="http://schemas.microsoft.com/office/drawing/2014/main" id="{218A8777-93A6-40F3-AE78-112B4D108CF8}"/>
              </a:ext>
            </a:extLst>
          </p:cNvPr>
          <p:cNvGrpSpPr/>
          <p:nvPr/>
        </p:nvGrpSpPr>
        <p:grpSpPr>
          <a:xfrm rot="-10800000">
            <a:off x="3698103" y="827906"/>
            <a:ext cx="5028019" cy="5028019"/>
            <a:chOff x="1922507" y="1456034"/>
            <a:chExt cx="3456384" cy="3456384"/>
          </a:xfrm>
          <a:solidFill>
            <a:schemeClr val="bg1"/>
          </a:solidFill>
        </p:grpSpPr>
        <p:sp>
          <p:nvSpPr>
            <p:cNvPr id="176" name="饼形 190">
              <a:extLst>
                <a:ext uri="{FF2B5EF4-FFF2-40B4-BE49-F238E27FC236}">
                  <a16:creationId xmlns:a16="http://schemas.microsoft.com/office/drawing/2014/main" id="{F40A2877-0BBA-4386-AAB2-56E3DC579883}"/>
                </a:ext>
              </a:extLst>
            </p:cNvPr>
            <p:cNvSpPr/>
            <p:nvPr/>
          </p:nvSpPr>
          <p:spPr>
            <a:xfrm>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7" name="饼形 191">
              <a:extLst>
                <a:ext uri="{FF2B5EF4-FFF2-40B4-BE49-F238E27FC236}">
                  <a16:creationId xmlns:a16="http://schemas.microsoft.com/office/drawing/2014/main" id="{B8C921E5-2C42-4D1B-8E2C-6112F8863AAA}"/>
                </a:ext>
              </a:extLst>
            </p:cNvPr>
            <p:cNvSpPr/>
            <p:nvPr/>
          </p:nvSpPr>
          <p:spPr>
            <a:xfrm flipH="1" flipV="1">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78" name="组合 177">
            <a:extLst>
              <a:ext uri="{FF2B5EF4-FFF2-40B4-BE49-F238E27FC236}">
                <a16:creationId xmlns:a16="http://schemas.microsoft.com/office/drawing/2014/main" id="{5BAC4952-72B0-4F8F-B09D-F709EC4ADC8A}"/>
              </a:ext>
            </a:extLst>
          </p:cNvPr>
          <p:cNvGrpSpPr/>
          <p:nvPr/>
        </p:nvGrpSpPr>
        <p:grpSpPr>
          <a:xfrm rot="-16200000">
            <a:off x="3698103" y="827907"/>
            <a:ext cx="5028019" cy="5028021"/>
            <a:chOff x="1922507" y="1456034"/>
            <a:chExt cx="3456384" cy="3456384"/>
          </a:xfrm>
          <a:solidFill>
            <a:schemeClr val="bg1"/>
          </a:solidFill>
        </p:grpSpPr>
        <p:sp>
          <p:nvSpPr>
            <p:cNvPr id="179" name="饼形 199">
              <a:extLst>
                <a:ext uri="{FF2B5EF4-FFF2-40B4-BE49-F238E27FC236}">
                  <a16:creationId xmlns:a16="http://schemas.microsoft.com/office/drawing/2014/main" id="{724527AF-0949-4744-B399-FE53CF486752}"/>
                </a:ext>
              </a:extLst>
            </p:cNvPr>
            <p:cNvSpPr/>
            <p:nvPr/>
          </p:nvSpPr>
          <p:spPr>
            <a:xfrm>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80" name="饼形 200">
              <a:extLst>
                <a:ext uri="{FF2B5EF4-FFF2-40B4-BE49-F238E27FC236}">
                  <a16:creationId xmlns:a16="http://schemas.microsoft.com/office/drawing/2014/main" id="{4AACF325-967A-4568-8597-66A04CD95E42}"/>
                </a:ext>
              </a:extLst>
            </p:cNvPr>
            <p:cNvSpPr/>
            <p:nvPr/>
          </p:nvSpPr>
          <p:spPr>
            <a:xfrm flipH="1" flipV="1">
              <a:off x="1922507" y="1456034"/>
              <a:ext cx="3456384" cy="3456384"/>
            </a:xfrm>
            <a:prstGeom prst="pie">
              <a:avLst>
                <a:gd name="adj1" fmla="val 14394434"/>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181" name="椭圆 180">
            <a:extLst>
              <a:ext uri="{FF2B5EF4-FFF2-40B4-BE49-F238E27FC236}">
                <a16:creationId xmlns:a16="http://schemas.microsoft.com/office/drawing/2014/main" id="{346BBDED-1020-424D-852D-0175418068F3}"/>
              </a:ext>
            </a:extLst>
          </p:cNvPr>
          <p:cNvSpPr/>
          <p:nvPr/>
        </p:nvSpPr>
        <p:spPr>
          <a:xfrm>
            <a:off x="3707571" y="819380"/>
            <a:ext cx="5027460" cy="50274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2" name="椭圆 181">
            <a:extLst>
              <a:ext uri="{FF2B5EF4-FFF2-40B4-BE49-F238E27FC236}">
                <a16:creationId xmlns:a16="http://schemas.microsoft.com/office/drawing/2014/main" id="{26435C0F-F6BF-4584-9FE7-BC2CA97B4AD4}"/>
              </a:ext>
            </a:extLst>
          </p:cNvPr>
          <p:cNvSpPr/>
          <p:nvPr/>
        </p:nvSpPr>
        <p:spPr>
          <a:xfrm>
            <a:off x="6432969" y="4207491"/>
            <a:ext cx="345058" cy="345057"/>
          </a:xfrm>
          <a:prstGeom prst="ellipse">
            <a:avLst/>
          </a:prstGeom>
          <a:solidFill>
            <a:schemeClr val="bg1">
              <a:alpha val="57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4" name="椭圆 183">
            <a:extLst>
              <a:ext uri="{FF2B5EF4-FFF2-40B4-BE49-F238E27FC236}">
                <a16:creationId xmlns:a16="http://schemas.microsoft.com/office/drawing/2014/main" id="{812183DB-D134-447E-AD95-A198A67DF460}"/>
              </a:ext>
            </a:extLst>
          </p:cNvPr>
          <p:cNvSpPr/>
          <p:nvPr/>
        </p:nvSpPr>
        <p:spPr>
          <a:xfrm>
            <a:off x="5190766" y="3120562"/>
            <a:ext cx="293299" cy="293298"/>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6" name="椭圆 185">
            <a:extLst>
              <a:ext uri="{FF2B5EF4-FFF2-40B4-BE49-F238E27FC236}">
                <a16:creationId xmlns:a16="http://schemas.microsoft.com/office/drawing/2014/main" id="{B82B5B34-FA8D-4EAC-8C22-0217C69DAEAA}"/>
              </a:ext>
            </a:extLst>
          </p:cNvPr>
          <p:cNvSpPr/>
          <p:nvPr/>
        </p:nvSpPr>
        <p:spPr>
          <a:xfrm>
            <a:off x="7209350" y="2568472"/>
            <a:ext cx="534836" cy="534836"/>
          </a:xfrm>
          <a:prstGeom prst="ellipse">
            <a:avLst/>
          </a:prstGeom>
          <a:solidFill>
            <a:schemeClr val="bg1">
              <a:alpha val="41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8" name="椭圆 187">
            <a:extLst>
              <a:ext uri="{FF2B5EF4-FFF2-40B4-BE49-F238E27FC236}">
                <a16:creationId xmlns:a16="http://schemas.microsoft.com/office/drawing/2014/main" id="{823AF4E7-5833-4008-A56A-D0DD2BF9D8D3}"/>
              </a:ext>
            </a:extLst>
          </p:cNvPr>
          <p:cNvSpPr/>
          <p:nvPr/>
        </p:nvSpPr>
        <p:spPr>
          <a:xfrm>
            <a:off x="4655928" y="4880350"/>
            <a:ext cx="345059" cy="345057"/>
          </a:xfrm>
          <a:prstGeom prst="ellipse">
            <a:avLst/>
          </a:prstGeom>
          <a:solidFill>
            <a:schemeClr val="bg1">
              <a:alpha val="8000"/>
            </a:schemeClr>
          </a:solidFill>
          <a:ln w="3175">
            <a:solidFill>
              <a:schemeClr val="bg1">
                <a:alpha val="74000"/>
              </a:schemeClr>
            </a:solidFill>
          </a:ln>
          <a:effectLst>
            <a:glow rad="38100">
              <a:schemeClr val="bg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0" name="椭圆 189">
            <a:extLst>
              <a:ext uri="{FF2B5EF4-FFF2-40B4-BE49-F238E27FC236}">
                <a16:creationId xmlns:a16="http://schemas.microsoft.com/office/drawing/2014/main" id="{42DDC218-014D-447C-93BC-302981F89F6E}"/>
              </a:ext>
            </a:extLst>
          </p:cNvPr>
          <p:cNvSpPr/>
          <p:nvPr/>
        </p:nvSpPr>
        <p:spPr>
          <a:xfrm>
            <a:off x="6363959" y="1533301"/>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4" name="椭圆 193">
            <a:extLst>
              <a:ext uri="{FF2B5EF4-FFF2-40B4-BE49-F238E27FC236}">
                <a16:creationId xmlns:a16="http://schemas.microsoft.com/office/drawing/2014/main" id="{A498DD33-6403-43B2-8CFE-50FFF35E6539}"/>
              </a:ext>
            </a:extLst>
          </p:cNvPr>
          <p:cNvSpPr/>
          <p:nvPr/>
        </p:nvSpPr>
        <p:spPr>
          <a:xfrm>
            <a:off x="6950556" y="3500124"/>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A48DD58C-7580-44AC-BAD7-132FAED878BC}"/>
              </a:ext>
            </a:extLst>
          </p:cNvPr>
          <p:cNvSpPr/>
          <p:nvPr/>
        </p:nvSpPr>
        <p:spPr>
          <a:xfrm>
            <a:off x="6277696" y="3120562"/>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8" name="椭圆 197">
            <a:extLst>
              <a:ext uri="{FF2B5EF4-FFF2-40B4-BE49-F238E27FC236}">
                <a16:creationId xmlns:a16="http://schemas.microsoft.com/office/drawing/2014/main" id="{7EA11715-64D5-4D0E-AE73-E2FA9D9EFBD9}"/>
              </a:ext>
            </a:extLst>
          </p:cNvPr>
          <p:cNvSpPr/>
          <p:nvPr/>
        </p:nvSpPr>
        <p:spPr>
          <a:xfrm>
            <a:off x="5000986" y="3896941"/>
            <a:ext cx="310551" cy="310550"/>
          </a:xfrm>
          <a:prstGeom prst="ellipse">
            <a:avLst/>
          </a:prstGeom>
          <a:solidFill>
            <a:schemeClr val="bg1">
              <a:alpha val="57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3" name="椭圆 202">
            <a:extLst>
              <a:ext uri="{FF2B5EF4-FFF2-40B4-BE49-F238E27FC236}">
                <a16:creationId xmlns:a16="http://schemas.microsoft.com/office/drawing/2014/main" id="{A03E713B-56E4-4C64-87B6-86F5A520F895}"/>
              </a:ext>
            </a:extLst>
          </p:cNvPr>
          <p:cNvSpPr/>
          <p:nvPr/>
        </p:nvSpPr>
        <p:spPr>
          <a:xfrm>
            <a:off x="5863628" y="2671988"/>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5" name="椭圆 204">
            <a:extLst>
              <a:ext uri="{FF2B5EF4-FFF2-40B4-BE49-F238E27FC236}">
                <a16:creationId xmlns:a16="http://schemas.microsoft.com/office/drawing/2014/main" id="{5EE6902D-60F2-4B4A-90FB-0C3AAD370281}"/>
              </a:ext>
            </a:extLst>
          </p:cNvPr>
          <p:cNvSpPr/>
          <p:nvPr/>
        </p:nvSpPr>
        <p:spPr>
          <a:xfrm>
            <a:off x="6778028" y="2499460"/>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6" name="[动画大师]_Oval 42">
            <a:extLst>
              <a:ext uri="{FF2B5EF4-FFF2-40B4-BE49-F238E27FC236}">
                <a16:creationId xmlns:a16="http://schemas.microsoft.com/office/drawing/2014/main" id="{FF2DEC0B-B83D-4047-953A-37EE29B9ADB9}"/>
              </a:ext>
            </a:extLst>
          </p:cNvPr>
          <p:cNvSpPr/>
          <p:nvPr/>
        </p:nvSpPr>
        <p:spPr>
          <a:xfrm>
            <a:off x="5811870" y="2171656"/>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8" name="椭圆 207">
            <a:extLst>
              <a:ext uri="{FF2B5EF4-FFF2-40B4-BE49-F238E27FC236}">
                <a16:creationId xmlns:a16="http://schemas.microsoft.com/office/drawing/2014/main" id="{B4DFDDB8-8BFA-4E84-9C48-C74B8CD2196F}"/>
              </a:ext>
            </a:extLst>
          </p:cNvPr>
          <p:cNvSpPr/>
          <p:nvPr/>
        </p:nvSpPr>
        <p:spPr>
          <a:xfrm>
            <a:off x="4207356" y="4345513"/>
            <a:ext cx="207034" cy="20703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9" name="椭圆 208">
            <a:extLst>
              <a:ext uri="{FF2B5EF4-FFF2-40B4-BE49-F238E27FC236}">
                <a16:creationId xmlns:a16="http://schemas.microsoft.com/office/drawing/2014/main" id="{AD2F8DB5-39E7-44B3-9A8E-20502BF25C9A}"/>
              </a:ext>
            </a:extLst>
          </p:cNvPr>
          <p:cNvSpPr/>
          <p:nvPr/>
        </p:nvSpPr>
        <p:spPr>
          <a:xfrm>
            <a:off x="4483401" y="2827264"/>
            <a:ext cx="327804" cy="327803"/>
          </a:xfrm>
          <a:prstGeom prst="ellipse">
            <a:avLst/>
          </a:prstGeom>
          <a:solidFill>
            <a:schemeClr val="bg1">
              <a:alpha val="23000"/>
            </a:schemeClr>
          </a:solidFill>
          <a:ln w="3175">
            <a:solidFill>
              <a:schemeClr val="bg1">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0" name="椭圆 209">
            <a:extLst>
              <a:ext uri="{FF2B5EF4-FFF2-40B4-BE49-F238E27FC236}">
                <a16:creationId xmlns:a16="http://schemas.microsoft.com/office/drawing/2014/main" id="{3F3A787C-935E-4A5A-B804-A6324F366495}"/>
              </a:ext>
            </a:extLst>
          </p:cNvPr>
          <p:cNvSpPr/>
          <p:nvPr/>
        </p:nvSpPr>
        <p:spPr>
          <a:xfrm>
            <a:off x="4224609" y="2050887"/>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1" name="椭圆 210">
            <a:extLst>
              <a:ext uri="{FF2B5EF4-FFF2-40B4-BE49-F238E27FC236}">
                <a16:creationId xmlns:a16="http://schemas.microsoft.com/office/drawing/2014/main" id="{C8764AAF-F0C2-4855-9624-007EB9BB2DD3}"/>
              </a:ext>
            </a:extLst>
          </p:cNvPr>
          <p:cNvSpPr/>
          <p:nvPr/>
        </p:nvSpPr>
        <p:spPr>
          <a:xfrm>
            <a:off x="3845048" y="2775505"/>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2" name="椭圆 211">
            <a:extLst>
              <a:ext uri="{FF2B5EF4-FFF2-40B4-BE49-F238E27FC236}">
                <a16:creationId xmlns:a16="http://schemas.microsoft.com/office/drawing/2014/main" id="{DBD32DDC-AD04-44A2-9CFE-3AD071D07138}"/>
              </a:ext>
            </a:extLst>
          </p:cNvPr>
          <p:cNvSpPr/>
          <p:nvPr/>
        </p:nvSpPr>
        <p:spPr>
          <a:xfrm>
            <a:off x="5708351" y="3500124"/>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3" name="椭圆 212">
            <a:extLst>
              <a:ext uri="{FF2B5EF4-FFF2-40B4-BE49-F238E27FC236}">
                <a16:creationId xmlns:a16="http://schemas.microsoft.com/office/drawing/2014/main" id="{33B4F42F-851B-471E-AA7E-4931EAD646C7}"/>
              </a:ext>
            </a:extLst>
          </p:cNvPr>
          <p:cNvSpPr/>
          <p:nvPr/>
        </p:nvSpPr>
        <p:spPr>
          <a:xfrm>
            <a:off x="6709016" y="5087384"/>
            <a:ext cx="603849" cy="603849"/>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7" name="椭圆 216">
            <a:extLst>
              <a:ext uri="{FF2B5EF4-FFF2-40B4-BE49-F238E27FC236}">
                <a16:creationId xmlns:a16="http://schemas.microsoft.com/office/drawing/2014/main" id="{4F474FF5-121A-48BD-98E4-7BF5E5479DAD}"/>
              </a:ext>
            </a:extLst>
          </p:cNvPr>
          <p:cNvSpPr/>
          <p:nvPr/>
        </p:nvSpPr>
        <p:spPr>
          <a:xfrm>
            <a:off x="4724939" y="1360775"/>
            <a:ext cx="431322" cy="431320"/>
          </a:xfrm>
          <a:prstGeom prst="ellipse">
            <a:avLst/>
          </a:prstGeom>
          <a:solidFill>
            <a:schemeClr val="bg1">
              <a:alpha val="57000"/>
            </a:schemeClr>
          </a:solidFill>
          <a:ln w="3175">
            <a:solidFill>
              <a:schemeClr val="bg1"/>
            </a:solidFill>
          </a:ln>
          <a:effectLst>
            <a:glow rad="38100">
              <a:schemeClr val="bg1">
                <a:alpha val="4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8" name="椭圆 217">
            <a:extLst>
              <a:ext uri="{FF2B5EF4-FFF2-40B4-BE49-F238E27FC236}">
                <a16:creationId xmlns:a16="http://schemas.microsoft.com/office/drawing/2014/main" id="{C74DBCD4-062E-41DB-92C6-A68A15EE2BED}"/>
              </a:ext>
            </a:extLst>
          </p:cNvPr>
          <p:cNvSpPr/>
          <p:nvPr/>
        </p:nvSpPr>
        <p:spPr>
          <a:xfrm>
            <a:off x="3948563" y="3448366"/>
            <a:ext cx="379562" cy="379562"/>
          </a:xfrm>
          <a:prstGeom prst="ellipse">
            <a:avLst/>
          </a:prstGeom>
          <a:solidFill>
            <a:schemeClr val="bg1">
              <a:alpha val="57000"/>
            </a:schemeClr>
          </a:solidFill>
          <a:ln w="3175">
            <a:solidFill>
              <a:schemeClr val="bg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9" name="椭圆 218">
            <a:extLst>
              <a:ext uri="{FF2B5EF4-FFF2-40B4-BE49-F238E27FC236}">
                <a16:creationId xmlns:a16="http://schemas.microsoft.com/office/drawing/2014/main" id="{46BEC66E-B886-4DA2-AE9C-3468F2BBE8CF}"/>
              </a:ext>
            </a:extLst>
          </p:cNvPr>
          <p:cNvSpPr/>
          <p:nvPr/>
        </p:nvSpPr>
        <p:spPr>
          <a:xfrm>
            <a:off x="5742856" y="4914857"/>
            <a:ext cx="345058" cy="345057"/>
          </a:xfrm>
          <a:prstGeom prst="ellipse">
            <a:avLst/>
          </a:prstGeom>
          <a:solidFill>
            <a:schemeClr val="bg1">
              <a:alpha val="57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22" name="[动画大师]_Straight Connector 4">
            <a:extLst>
              <a:ext uri="{FF2B5EF4-FFF2-40B4-BE49-F238E27FC236}">
                <a16:creationId xmlns:a16="http://schemas.microsoft.com/office/drawing/2014/main" id="{5817DA6A-E430-4D23-8B70-0D3B1C4DB472}"/>
              </a:ext>
            </a:extLst>
          </p:cNvPr>
          <p:cNvCxnSpPr/>
          <p:nvPr/>
        </p:nvCxnSpPr>
        <p:spPr>
          <a:xfrm>
            <a:off x="12192000" y="4283155"/>
            <a:ext cx="10023894" cy="0"/>
          </a:xfrm>
          <a:prstGeom prst="line">
            <a:avLst/>
          </a:prstGeom>
          <a:ln w="1270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cxnSp>
        <p:nvCxnSpPr>
          <p:cNvPr id="223" name="[动画大师]_Straight Connector 2">
            <a:extLst>
              <a:ext uri="{FF2B5EF4-FFF2-40B4-BE49-F238E27FC236}">
                <a16:creationId xmlns:a16="http://schemas.microsoft.com/office/drawing/2014/main" id="{7217817F-6D75-4DB5-BC9C-A8B97B9C06B3}"/>
              </a:ext>
            </a:extLst>
          </p:cNvPr>
          <p:cNvCxnSpPr/>
          <p:nvPr/>
        </p:nvCxnSpPr>
        <p:spPr>
          <a:xfrm flipH="1">
            <a:off x="-7953829" y="594617"/>
            <a:ext cx="7953829" cy="0"/>
          </a:xfrm>
          <a:prstGeom prst="line">
            <a:avLst/>
          </a:prstGeom>
          <a:ln>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cxnSp>
        <p:nvCxnSpPr>
          <p:cNvPr id="224" name="[动画大师]_Straight Connector 2">
            <a:extLst>
              <a:ext uri="{FF2B5EF4-FFF2-40B4-BE49-F238E27FC236}">
                <a16:creationId xmlns:a16="http://schemas.microsoft.com/office/drawing/2014/main" id="{5817397D-7D20-4FE2-88F9-FA413404CFEA}"/>
              </a:ext>
            </a:extLst>
          </p:cNvPr>
          <p:cNvCxnSpPr/>
          <p:nvPr/>
        </p:nvCxnSpPr>
        <p:spPr>
          <a:xfrm flipH="1">
            <a:off x="-6577497" y="5017210"/>
            <a:ext cx="6577497" cy="0"/>
          </a:xfrm>
          <a:prstGeom prst="line">
            <a:avLst/>
          </a:prstGeom>
          <a:ln w="1270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cxnSp>
        <p:nvCxnSpPr>
          <p:cNvPr id="225" name="[动画大师]_Straight Connector 4">
            <a:extLst>
              <a:ext uri="{FF2B5EF4-FFF2-40B4-BE49-F238E27FC236}">
                <a16:creationId xmlns:a16="http://schemas.microsoft.com/office/drawing/2014/main" id="{60823DFF-CF1B-4794-A71A-3601F7FC044F}"/>
              </a:ext>
            </a:extLst>
          </p:cNvPr>
          <p:cNvCxnSpPr/>
          <p:nvPr/>
        </p:nvCxnSpPr>
        <p:spPr>
          <a:xfrm>
            <a:off x="12192000" y="2070897"/>
            <a:ext cx="6096000" cy="0"/>
          </a:xfrm>
          <a:prstGeom prst="line">
            <a:avLst/>
          </a:prstGeom>
          <a:ln w="635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cxnSp>
        <p:nvCxnSpPr>
          <p:cNvPr id="226" name="[动画大师]_Straight Connector 2">
            <a:extLst>
              <a:ext uri="{FF2B5EF4-FFF2-40B4-BE49-F238E27FC236}">
                <a16:creationId xmlns:a16="http://schemas.microsoft.com/office/drawing/2014/main" id="{EAA05861-87A5-4039-9EFA-FE65E7310914}"/>
              </a:ext>
            </a:extLst>
          </p:cNvPr>
          <p:cNvCxnSpPr/>
          <p:nvPr/>
        </p:nvCxnSpPr>
        <p:spPr>
          <a:xfrm flipH="1">
            <a:off x="-7521677" y="3276899"/>
            <a:ext cx="7521678" cy="0"/>
          </a:xfrm>
          <a:prstGeom prst="line">
            <a:avLst/>
          </a:prstGeom>
          <a:ln w="19050">
            <a:solidFill>
              <a:schemeClr val="bg1">
                <a:alpha val="24000"/>
              </a:schemeClr>
            </a:solidFill>
          </a:ln>
        </p:spPr>
        <p:style>
          <a:lnRef idx="1">
            <a:schemeClr val="accent1"/>
          </a:lnRef>
          <a:fillRef idx="0">
            <a:schemeClr val="accent1"/>
          </a:fillRef>
          <a:effectRef idx="0">
            <a:schemeClr val="accent1"/>
          </a:effectRef>
          <a:fontRef idx="minor">
            <a:schemeClr val="tx1"/>
          </a:fontRef>
        </p:style>
      </p:cxnSp>
      <p:sp>
        <p:nvSpPr>
          <p:cNvPr id="227" name="PA_文本框 9">
            <a:extLst>
              <a:ext uri="{FF2B5EF4-FFF2-40B4-BE49-F238E27FC236}">
                <a16:creationId xmlns:a16="http://schemas.microsoft.com/office/drawing/2014/main" id="{EED61AB2-4067-460D-825B-FB5DA4CE637F}"/>
              </a:ext>
            </a:extLst>
          </p:cNvPr>
          <p:cNvSpPr txBox="1"/>
          <p:nvPr>
            <p:custDataLst>
              <p:tags r:id="rId1"/>
            </p:custDataLst>
          </p:nvPr>
        </p:nvSpPr>
        <p:spPr>
          <a:xfrm>
            <a:off x="3859850" y="3706644"/>
            <a:ext cx="4704523" cy="407419"/>
          </a:xfrm>
          <a:prstGeom prst="rect">
            <a:avLst/>
          </a:prstGeom>
          <a:noFill/>
        </p:spPr>
        <p:txBody>
          <a:bodyPr wrap="square">
            <a:spAutoFit/>
          </a:bodyPr>
          <a:lstStyle/>
          <a:p>
            <a:pPr algn="ctr">
              <a:lnSpc>
                <a:spcPct val="120000"/>
              </a:lnSpc>
              <a:defRPr/>
            </a:pPr>
            <a:r>
              <a:rPr lang="zh-CN" altLang="en-US" sz="1867" dirty="0">
                <a:solidFill>
                  <a:schemeClr val="accent1">
                    <a:lumMod val="50000"/>
                  </a:schemeClr>
                </a:solidFill>
                <a:cs typeface="+mn-ea"/>
                <a:sym typeface="+mn-lt"/>
              </a:rPr>
              <a:t>汇报人：</a:t>
            </a:r>
            <a:r>
              <a:rPr lang="en-US" altLang="zh-CN" sz="1867" dirty="0">
                <a:solidFill>
                  <a:schemeClr val="accent1">
                    <a:lumMod val="50000"/>
                  </a:schemeClr>
                </a:solidFill>
                <a:cs typeface="+mn-ea"/>
                <a:sym typeface="+mn-lt"/>
              </a:rPr>
              <a:t>G03</a:t>
            </a:r>
            <a:endParaRPr lang="en-US" altLang="ko-KR" sz="1867" dirty="0">
              <a:solidFill>
                <a:schemeClr val="accent1">
                  <a:lumMod val="50000"/>
                </a:schemeClr>
              </a:solidFill>
              <a:cs typeface="+mn-ea"/>
              <a:sym typeface="+mn-lt"/>
            </a:endParaRPr>
          </a:p>
        </p:txBody>
      </p:sp>
      <p:sp>
        <p:nvSpPr>
          <p:cNvPr id="228" name="PA_文本框 1">
            <a:extLst>
              <a:ext uri="{FF2B5EF4-FFF2-40B4-BE49-F238E27FC236}">
                <a16:creationId xmlns:a16="http://schemas.microsoft.com/office/drawing/2014/main" id="{6A9DAB85-5ACB-4D4B-BA25-66955F4EF0E8}"/>
              </a:ext>
            </a:extLst>
          </p:cNvPr>
          <p:cNvSpPr txBox="1">
            <a:spLocks noChangeArrowheads="1"/>
          </p:cNvSpPr>
          <p:nvPr>
            <p:custDataLst>
              <p:tags r:id="rId2"/>
            </p:custDataLst>
          </p:nvPr>
        </p:nvSpPr>
        <p:spPr bwMode="auto">
          <a:xfrm>
            <a:off x="3205800" y="1957365"/>
            <a:ext cx="6012623" cy="1569660"/>
          </a:xfrm>
          <a:prstGeom prst="rect">
            <a:avLst/>
          </a:prstGeom>
          <a:noFill/>
          <a:ln w="9525">
            <a:noFill/>
            <a:miter lim="800000"/>
            <a:headEnd/>
            <a:tailEnd/>
          </a:ln>
        </p:spPr>
        <p:txBody>
          <a:bodyPr wrap="square">
            <a:spAutoFit/>
          </a:bodyPr>
          <a:lstStyle>
            <a:defPPr>
              <a:defRPr lang="zh-CN"/>
            </a:defPPr>
            <a:lvl1pPr algn="ctr">
              <a:defRPr sz="4800" b="1">
                <a:ln w="12700">
                  <a:solidFill>
                    <a:schemeClr val="accent1">
                      <a:lumMod val="50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ea"/>
              </a:defRPr>
            </a:lvl1pPr>
          </a:lstStyle>
          <a:p>
            <a:r>
              <a:rPr lang="zh-CN" altLang="en-US" dirty="0">
                <a:sym typeface="+mn-lt"/>
              </a:rPr>
              <a:t>感谢聆听</a:t>
            </a:r>
            <a:endParaRPr lang="en-US" altLang="zh-CN" dirty="0">
              <a:sym typeface="+mn-lt"/>
            </a:endParaRPr>
          </a:p>
          <a:p>
            <a:r>
              <a:rPr lang="zh-CN" altLang="en-US" dirty="0">
                <a:sym typeface="+mn-lt"/>
              </a:rPr>
              <a:t>敬请指正</a:t>
            </a:r>
            <a:endParaRPr lang="en-US" altLang="ko-KR" dirty="0">
              <a:sym typeface="+mn-lt"/>
            </a:endParaRPr>
          </a:p>
        </p:txBody>
      </p:sp>
      <p:sp>
        <p:nvSpPr>
          <p:cNvPr id="229" name="PA_圆角矩形 1">
            <a:extLst>
              <a:ext uri="{FF2B5EF4-FFF2-40B4-BE49-F238E27FC236}">
                <a16:creationId xmlns:a16="http://schemas.microsoft.com/office/drawing/2014/main" id="{30F2A6FD-CE86-4A6E-A414-CBC74093314F}"/>
              </a:ext>
            </a:extLst>
          </p:cNvPr>
          <p:cNvSpPr/>
          <p:nvPr>
            <p:custDataLst>
              <p:tags r:id="rId3"/>
            </p:custDataLst>
          </p:nvPr>
        </p:nvSpPr>
        <p:spPr>
          <a:xfrm>
            <a:off x="5428300" y="4709609"/>
            <a:ext cx="1567623" cy="3870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cs typeface="+mn-ea"/>
                <a:sym typeface="+mn-lt"/>
              </a:rPr>
              <a:t>2024/6/18</a:t>
            </a:r>
            <a:endParaRPr lang="zh-CN" altLang="en-US" dirty="0">
              <a:solidFill>
                <a:schemeClr val="tx1">
                  <a:lumMod val="65000"/>
                  <a:lumOff val="35000"/>
                </a:schemeClr>
              </a:solidFill>
              <a:cs typeface="+mn-ea"/>
              <a:sym typeface="+mn-lt"/>
            </a:endParaRPr>
          </a:p>
        </p:txBody>
      </p:sp>
      <p:sp>
        <p:nvSpPr>
          <p:cNvPr id="69" name="椭圆 68">
            <a:extLst>
              <a:ext uri="{FF2B5EF4-FFF2-40B4-BE49-F238E27FC236}">
                <a16:creationId xmlns:a16="http://schemas.microsoft.com/office/drawing/2014/main" id="{62D0574F-D103-42D5-9B8F-7DC570975D2F}"/>
              </a:ext>
            </a:extLst>
          </p:cNvPr>
          <p:cNvSpPr/>
          <p:nvPr/>
        </p:nvSpPr>
        <p:spPr>
          <a:xfrm>
            <a:off x="4600658" y="5846079"/>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F056E919-F081-4584-9836-5296F969645C}"/>
              </a:ext>
            </a:extLst>
          </p:cNvPr>
          <p:cNvSpPr/>
          <p:nvPr/>
        </p:nvSpPr>
        <p:spPr>
          <a:xfrm>
            <a:off x="3335467" y="5572341"/>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9953A669-55F9-4009-A68D-2F510169A047}"/>
              </a:ext>
            </a:extLst>
          </p:cNvPr>
          <p:cNvSpPr/>
          <p:nvPr/>
        </p:nvSpPr>
        <p:spPr>
          <a:xfrm>
            <a:off x="2399755" y="448147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DF29430D-0892-4451-9D75-6A255EABABAF}"/>
              </a:ext>
            </a:extLst>
          </p:cNvPr>
          <p:cNvSpPr/>
          <p:nvPr/>
        </p:nvSpPr>
        <p:spPr>
          <a:xfrm>
            <a:off x="3620763" y="4913303"/>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B32BFD58-ABF6-42E0-A5E6-CE7571169006}"/>
              </a:ext>
            </a:extLst>
          </p:cNvPr>
          <p:cNvSpPr/>
          <p:nvPr/>
        </p:nvSpPr>
        <p:spPr>
          <a:xfrm>
            <a:off x="3986341" y="583586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923B0E7F-9EB5-4533-8F85-CE1571DBA28A}"/>
              </a:ext>
            </a:extLst>
          </p:cNvPr>
          <p:cNvSpPr/>
          <p:nvPr/>
        </p:nvSpPr>
        <p:spPr>
          <a:xfrm>
            <a:off x="2766397" y="6182611"/>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DF8AC223-5776-4D4B-9BC0-83F61DBFB6AA}"/>
              </a:ext>
            </a:extLst>
          </p:cNvPr>
          <p:cNvSpPr/>
          <p:nvPr/>
        </p:nvSpPr>
        <p:spPr>
          <a:xfrm>
            <a:off x="6435241" y="556644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54F2BE23-3941-4DB6-97AF-B0CF01539070}"/>
              </a:ext>
            </a:extLst>
          </p:cNvPr>
          <p:cNvSpPr/>
          <p:nvPr/>
        </p:nvSpPr>
        <p:spPr>
          <a:xfrm>
            <a:off x="5187012" y="5976140"/>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BD29648B-4FF1-4215-A083-4F80CEEC1B82}"/>
              </a:ext>
            </a:extLst>
          </p:cNvPr>
          <p:cNvSpPr/>
          <p:nvPr/>
        </p:nvSpPr>
        <p:spPr>
          <a:xfrm>
            <a:off x="8467240" y="576964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5AF98877-98E5-4308-87DA-50D0AE0D57EE}"/>
              </a:ext>
            </a:extLst>
          </p:cNvPr>
          <p:cNvSpPr/>
          <p:nvPr/>
        </p:nvSpPr>
        <p:spPr>
          <a:xfrm>
            <a:off x="10368613" y="5711591"/>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92B71A9-039A-45D3-9128-A8DEA3E04C7C}"/>
              </a:ext>
            </a:extLst>
          </p:cNvPr>
          <p:cNvSpPr/>
          <p:nvPr/>
        </p:nvSpPr>
        <p:spPr>
          <a:xfrm>
            <a:off x="9381642" y="587124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C0C109C4-CD54-4943-B746-40152B355C91}"/>
              </a:ext>
            </a:extLst>
          </p:cNvPr>
          <p:cNvSpPr/>
          <p:nvPr/>
        </p:nvSpPr>
        <p:spPr>
          <a:xfrm>
            <a:off x="4178662" y="4885152"/>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B49F51DC-52A5-4C8C-8A37-8831F74BD920}"/>
              </a:ext>
            </a:extLst>
          </p:cNvPr>
          <p:cNvSpPr/>
          <p:nvPr/>
        </p:nvSpPr>
        <p:spPr>
          <a:xfrm>
            <a:off x="4854484" y="498493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64EE8BE3-8171-439A-910D-DA2F1509F318}"/>
              </a:ext>
            </a:extLst>
          </p:cNvPr>
          <p:cNvSpPr/>
          <p:nvPr/>
        </p:nvSpPr>
        <p:spPr>
          <a:xfrm>
            <a:off x="6473734" y="604710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6FDEBEA3-179F-49E2-9CD7-B928C8D3885D}"/>
              </a:ext>
            </a:extLst>
          </p:cNvPr>
          <p:cNvSpPr/>
          <p:nvPr/>
        </p:nvSpPr>
        <p:spPr>
          <a:xfrm>
            <a:off x="5403305" y="454215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4" name="椭圆 83">
            <a:extLst>
              <a:ext uri="{FF2B5EF4-FFF2-40B4-BE49-F238E27FC236}">
                <a16:creationId xmlns:a16="http://schemas.microsoft.com/office/drawing/2014/main" id="{648F9C9F-6D35-4535-91BE-4C943C387BBD}"/>
              </a:ext>
            </a:extLst>
          </p:cNvPr>
          <p:cNvSpPr/>
          <p:nvPr/>
        </p:nvSpPr>
        <p:spPr>
          <a:xfrm>
            <a:off x="7135041" y="567779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D40DADC5-A363-4D25-81FB-B17B32716AD8}"/>
              </a:ext>
            </a:extLst>
          </p:cNvPr>
          <p:cNvSpPr/>
          <p:nvPr/>
        </p:nvSpPr>
        <p:spPr>
          <a:xfrm>
            <a:off x="5743395" y="5380351"/>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45B24793-FCB8-4C81-B561-6E6618B1886B}"/>
              </a:ext>
            </a:extLst>
          </p:cNvPr>
          <p:cNvSpPr/>
          <p:nvPr/>
        </p:nvSpPr>
        <p:spPr>
          <a:xfrm>
            <a:off x="1958794" y="410309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6EF479D6-E456-498E-9FB4-4D29F4FBC596}"/>
              </a:ext>
            </a:extLst>
          </p:cNvPr>
          <p:cNvSpPr/>
          <p:nvPr/>
        </p:nvSpPr>
        <p:spPr>
          <a:xfrm>
            <a:off x="2429865" y="5022365"/>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1254A98A-F91C-4CB9-932A-64217EE5460C}"/>
              </a:ext>
            </a:extLst>
          </p:cNvPr>
          <p:cNvSpPr/>
          <p:nvPr/>
        </p:nvSpPr>
        <p:spPr>
          <a:xfrm>
            <a:off x="8354415" y="6123537"/>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56F8D23C-2162-42C9-8C06-4EA72848CE28}"/>
              </a:ext>
            </a:extLst>
          </p:cNvPr>
          <p:cNvSpPr/>
          <p:nvPr/>
        </p:nvSpPr>
        <p:spPr>
          <a:xfrm>
            <a:off x="2429865" y="5612915"/>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769C5B76-C454-4BD0-AEC5-6E02A685FBE6}"/>
              </a:ext>
            </a:extLst>
          </p:cNvPr>
          <p:cNvSpPr/>
          <p:nvPr/>
        </p:nvSpPr>
        <p:spPr>
          <a:xfrm>
            <a:off x="8753628" y="5886240"/>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01FE92B0-91E7-4C93-A60F-F084A24FFB1C}"/>
              </a:ext>
            </a:extLst>
          </p:cNvPr>
          <p:cNvSpPr/>
          <p:nvPr/>
        </p:nvSpPr>
        <p:spPr>
          <a:xfrm>
            <a:off x="4992829" y="543681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54E7B20B-F292-4129-8C68-C44332A831E2}"/>
              </a:ext>
            </a:extLst>
          </p:cNvPr>
          <p:cNvSpPr/>
          <p:nvPr/>
        </p:nvSpPr>
        <p:spPr>
          <a:xfrm>
            <a:off x="3909368" y="5420442"/>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631BF324-D7C9-44BA-91C6-5B0CB3F0331F}"/>
              </a:ext>
            </a:extLst>
          </p:cNvPr>
          <p:cNvSpPr/>
          <p:nvPr/>
        </p:nvSpPr>
        <p:spPr>
          <a:xfrm>
            <a:off x="4756585" y="422592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5FD305C0-D9E2-48BE-AF39-A412374E4FC5}"/>
              </a:ext>
            </a:extLst>
          </p:cNvPr>
          <p:cNvSpPr/>
          <p:nvPr/>
        </p:nvSpPr>
        <p:spPr>
          <a:xfrm>
            <a:off x="6169352" y="5892641"/>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8A8AE00B-FBC6-48E4-9024-DC8AD9183699}"/>
              </a:ext>
            </a:extLst>
          </p:cNvPr>
          <p:cNvSpPr/>
          <p:nvPr/>
        </p:nvSpPr>
        <p:spPr>
          <a:xfrm>
            <a:off x="7848026" y="592681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57BE8595-D690-4227-9E96-C53FA005AF25}"/>
              </a:ext>
            </a:extLst>
          </p:cNvPr>
          <p:cNvSpPr/>
          <p:nvPr/>
        </p:nvSpPr>
        <p:spPr>
          <a:xfrm>
            <a:off x="7425230" y="5543712"/>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AA0927B5-861B-4EBC-9784-FB866E4B3BF0}"/>
              </a:ext>
            </a:extLst>
          </p:cNvPr>
          <p:cNvSpPr/>
          <p:nvPr/>
        </p:nvSpPr>
        <p:spPr>
          <a:xfrm>
            <a:off x="2525277" y="526938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F29CF09F-63BE-43A7-83F9-4A65F4A32259}"/>
              </a:ext>
            </a:extLst>
          </p:cNvPr>
          <p:cNvSpPr/>
          <p:nvPr/>
        </p:nvSpPr>
        <p:spPr>
          <a:xfrm>
            <a:off x="8827748" y="6147962"/>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192967A9-52A4-4303-9C34-8FD13CC37B84}"/>
              </a:ext>
            </a:extLst>
          </p:cNvPr>
          <p:cNvSpPr/>
          <p:nvPr/>
        </p:nvSpPr>
        <p:spPr>
          <a:xfrm>
            <a:off x="3366002" y="6147962"/>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14777CF2-A442-47DD-A285-3ACFDFFAB924}"/>
              </a:ext>
            </a:extLst>
          </p:cNvPr>
          <p:cNvSpPr/>
          <p:nvPr/>
        </p:nvSpPr>
        <p:spPr>
          <a:xfrm>
            <a:off x="8345919" y="4325814"/>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446F5B1D-ABAA-4694-8F9F-50C62334C175}"/>
              </a:ext>
            </a:extLst>
          </p:cNvPr>
          <p:cNvSpPr/>
          <p:nvPr/>
        </p:nvSpPr>
        <p:spPr>
          <a:xfrm>
            <a:off x="4069838" y="438993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4E875118-69A5-44C4-B51C-90DB3AD52881}"/>
              </a:ext>
            </a:extLst>
          </p:cNvPr>
          <p:cNvSpPr/>
          <p:nvPr/>
        </p:nvSpPr>
        <p:spPr>
          <a:xfrm>
            <a:off x="4373350" y="5803928"/>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5324C7E4-66F8-4CC0-AAE0-911A87564523}"/>
              </a:ext>
            </a:extLst>
          </p:cNvPr>
          <p:cNvSpPr/>
          <p:nvPr/>
        </p:nvSpPr>
        <p:spPr>
          <a:xfrm>
            <a:off x="4890350" y="6397981"/>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7461058B-6473-4097-AF12-635CBFCCDE9A}"/>
              </a:ext>
            </a:extLst>
          </p:cNvPr>
          <p:cNvSpPr/>
          <p:nvPr/>
        </p:nvSpPr>
        <p:spPr>
          <a:xfrm>
            <a:off x="2110994" y="6026521"/>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a:extLst>
              <a:ext uri="{FF2B5EF4-FFF2-40B4-BE49-F238E27FC236}">
                <a16:creationId xmlns:a16="http://schemas.microsoft.com/office/drawing/2014/main" id="{9C97309C-4BF9-4B09-B784-677693DE4757}"/>
              </a:ext>
            </a:extLst>
          </p:cNvPr>
          <p:cNvSpPr/>
          <p:nvPr/>
        </p:nvSpPr>
        <p:spPr>
          <a:xfrm>
            <a:off x="5175646" y="5738943"/>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3DBCA58E-FAD7-435D-B8E0-F646BC7E7B93}"/>
              </a:ext>
            </a:extLst>
          </p:cNvPr>
          <p:cNvSpPr/>
          <p:nvPr/>
        </p:nvSpPr>
        <p:spPr>
          <a:xfrm>
            <a:off x="3731474" y="5766157"/>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椭圆 106">
            <a:extLst>
              <a:ext uri="{FF2B5EF4-FFF2-40B4-BE49-F238E27FC236}">
                <a16:creationId xmlns:a16="http://schemas.microsoft.com/office/drawing/2014/main" id="{58D98A47-F52C-4098-A8CF-F53104CB8AC6}"/>
              </a:ext>
            </a:extLst>
          </p:cNvPr>
          <p:cNvSpPr/>
          <p:nvPr/>
        </p:nvSpPr>
        <p:spPr>
          <a:xfrm>
            <a:off x="6117972" y="6244886"/>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FF5BE8DB-9B02-4AC9-B57D-86DBE3F63462}"/>
              </a:ext>
            </a:extLst>
          </p:cNvPr>
          <p:cNvSpPr/>
          <p:nvPr/>
        </p:nvSpPr>
        <p:spPr>
          <a:xfrm>
            <a:off x="2511530" y="6112901"/>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0A276A0D-BC79-4C3C-B517-63780352182D}"/>
              </a:ext>
            </a:extLst>
          </p:cNvPr>
          <p:cNvSpPr/>
          <p:nvPr/>
        </p:nvSpPr>
        <p:spPr>
          <a:xfrm>
            <a:off x="7266224" y="4840630"/>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FFBCAB04-E9B5-43F2-8A1F-0DE94A9BAF47}"/>
              </a:ext>
            </a:extLst>
          </p:cNvPr>
          <p:cNvSpPr/>
          <p:nvPr/>
        </p:nvSpPr>
        <p:spPr>
          <a:xfrm>
            <a:off x="4932145" y="5906430"/>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059933E1-582F-40A4-88FD-4FD0F40A557D}"/>
              </a:ext>
            </a:extLst>
          </p:cNvPr>
          <p:cNvSpPr/>
          <p:nvPr/>
        </p:nvSpPr>
        <p:spPr>
          <a:xfrm>
            <a:off x="5796763" y="5774010"/>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872A9A09-B17D-433B-A2AE-762B9DE4FFAA}"/>
              </a:ext>
            </a:extLst>
          </p:cNvPr>
          <p:cNvSpPr/>
          <p:nvPr/>
        </p:nvSpPr>
        <p:spPr>
          <a:xfrm>
            <a:off x="6472585" y="587379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375E8A90-8B98-4A54-9AC2-1A1987639B4C}"/>
              </a:ext>
            </a:extLst>
          </p:cNvPr>
          <p:cNvSpPr/>
          <p:nvPr/>
        </p:nvSpPr>
        <p:spPr>
          <a:xfrm>
            <a:off x="6186835" y="477490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4" name="椭圆 113">
            <a:extLst>
              <a:ext uri="{FF2B5EF4-FFF2-40B4-BE49-F238E27FC236}">
                <a16:creationId xmlns:a16="http://schemas.microsoft.com/office/drawing/2014/main" id="{0DEA5F2F-4DF1-4A79-82F0-DC075ACB2198}"/>
              </a:ext>
            </a:extLst>
          </p:cNvPr>
          <p:cNvSpPr/>
          <p:nvPr/>
        </p:nvSpPr>
        <p:spPr>
          <a:xfrm>
            <a:off x="5114544" y="6087199"/>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EFD130AE-BF39-40D9-820F-31F945DC9A4D}"/>
              </a:ext>
            </a:extLst>
          </p:cNvPr>
          <p:cNvSpPr/>
          <p:nvPr/>
        </p:nvSpPr>
        <p:spPr>
          <a:xfrm>
            <a:off x="6637596" y="471775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FD1FB9E6-F7A2-4FA0-89AC-7457F2D02E5D}"/>
              </a:ext>
            </a:extLst>
          </p:cNvPr>
          <p:cNvSpPr/>
          <p:nvPr/>
        </p:nvSpPr>
        <p:spPr>
          <a:xfrm>
            <a:off x="2938219" y="538234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8DDE0066-D580-4F50-9A9A-878249D44B5B}"/>
              </a:ext>
            </a:extLst>
          </p:cNvPr>
          <p:cNvSpPr/>
          <p:nvPr/>
        </p:nvSpPr>
        <p:spPr>
          <a:xfrm>
            <a:off x="1670033" y="5648142"/>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48F14D92-7857-4232-9925-0B5D3CE675AC}"/>
              </a:ext>
            </a:extLst>
          </p:cNvPr>
          <p:cNvSpPr/>
          <p:nvPr/>
        </p:nvSpPr>
        <p:spPr>
          <a:xfrm>
            <a:off x="6520509" y="540780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9" name="椭圆 118">
            <a:extLst>
              <a:ext uri="{FF2B5EF4-FFF2-40B4-BE49-F238E27FC236}">
                <a16:creationId xmlns:a16="http://schemas.microsoft.com/office/drawing/2014/main" id="{7E7674E9-05A8-44FA-8D7E-D64FAC8BD114}"/>
              </a:ext>
            </a:extLst>
          </p:cNvPr>
          <p:cNvSpPr/>
          <p:nvPr/>
        </p:nvSpPr>
        <p:spPr>
          <a:xfrm>
            <a:off x="4012307" y="5875564"/>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0" name="椭圆 119">
            <a:extLst>
              <a:ext uri="{FF2B5EF4-FFF2-40B4-BE49-F238E27FC236}">
                <a16:creationId xmlns:a16="http://schemas.microsoft.com/office/drawing/2014/main" id="{D0B7B2B8-B274-4CA9-A81E-F8D4EB67DA61}"/>
              </a:ext>
            </a:extLst>
          </p:cNvPr>
          <p:cNvSpPr/>
          <p:nvPr/>
        </p:nvSpPr>
        <p:spPr>
          <a:xfrm>
            <a:off x="6450707" y="5562357"/>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1" name="椭圆 120">
            <a:extLst>
              <a:ext uri="{FF2B5EF4-FFF2-40B4-BE49-F238E27FC236}">
                <a16:creationId xmlns:a16="http://schemas.microsoft.com/office/drawing/2014/main" id="{553B6E8B-CC7C-44ED-99CE-508FBE8B1EE5}"/>
              </a:ext>
            </a:extLst>
          </p:cNvPr>
          <p:cNvSpPr/>
          <p:nvPr/>
        </p:nvSpPr>
        <p:spPr>
          <a:xfrm>
            <a:off x="2202557" y="5570764"/>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2" name="椭圆 121">
            <a:extLst>
              <a:ext uri="{FF2B5EF4-FFF2-40B4-BE49-F238E27FC236}">
                <a16:creationId xmlns:a16="http://schemas.microsoft.com/office/drawing/2014/main" id="{65FF3F66-4276-4676-BE39-C4C2AC80E7B3}"/>
              </a:ext>
            </a:extLst>
          </p:cNvPr>
          <p:cNvSpPr/>
          <p:nvPr/>
        </p:nvSpPr>
        <p:spPr>
          <a:xfrm>
            <a:off x="6610930" y="6325675"/>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3" name="椭圆 122">
            <a:extLst>
              <a:ext uri="{FF2B5EF4-FFF2-40B4-BE49-F238E27FC236}">
                <a16:creationId xmlns:a16="http://schemas.microsoft.com/office/drawing/2014/main" id="{AE8AAED0-8762-4CB4-AD49-CCF8951B1408}"/>
              </a:ext>
            </a:extLst>
          </p:cNvPr>
          <p:cNvSpPr/>
          <p:nvPr/>
        </p:nvSpPr>
        <p:spPr>
          <a:xfrm>
            <a:off x="3717719" y="5413950"/>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3C2053F1-246B-4C0B-8BBC-981A4160D8F6}"/>
              </a:ext>
            </a:extLst>
          </p:cNvPr>
          <p:cNvSpPr/>
          <p:nvPr/>
        </p:nvSpPr>
        <p:spPr>
          <a:xfrm>
            <a:off x="4467824" y="577097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0EF9C801-35DC-4500-B4AF-1B20F5A21727}"/>
              </a:ext>
            </a:extLst>
          </p:cNvPr>
          <p:cNvSpPr/>
          <p:nvPr/>
        </p:nvSpPr>
        <p:spPr>
          <a:xfrm>
            <a:off x="6481103" y="565617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FDFA70CA-F3B4-425C-8534-69AF29F1A16E}"/>
              </a:ext>
            </a:extLst>
          </p:cNvPr>
          <p:cNvSpPr/>
          <p:nvPr/>
        </p:nvSpPr>
        <p:spPr>
          <a:xfrm>
            <a:off x="7027894" y="5194383"/>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A42900E0-3138-4677-9A17-898FC1937EA6}"/>
              </a:ext>
            </a:extLst>
          </p:cNvPr>
          <p:cNvSpPr/>
          <p:nvPr/>
        </p:nvSpPr>
        <p:spPr>
          <a:xfrm>
            <a:off x="4842369" y="630088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椭圆 127">
            <a:extLst>
              <a:ext uri="{FF2B5EF4-FFF2-40B4-BE49-F238E27FC236}">
                <a16:creationId xmlns:a16="http://schemas.microsoft.com/office/drawing/2014/main" id="{E08FFE9B-9724-4378-BE6F-530E131B844A}"/>
              </a:ext>
            </a:extLst>
          </p:cNvPr>
          <p:cNvSpPr/>
          <p:nvPr/>
        </p:nvSpPr>
        <p:spPr>
          <a:xfrm>
            <a:off x="4096324" y="611119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9" name="椭圆 128">
            <a:extLst>
              <a:ext uri="{FF2B5EF4-FFF2-40B4-BE49-F238E27FC236}">
                <a16:creationId xmlns:a16="http://schemas.microsoft.com/office/drawing/2014/main" id="{F97DD4BD-6C02-40B1-9B25-37B29E797073}"/>
              </a:ext>
            </a:extLst>
          </p:cNvPr>
          <p:cNvSpPr/>
          <p:nvPr/>
        </p:nvSpPr>
        <p:spPr>
          <a:xfrm>
            <a:off x="7146113" y="5644780"/>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0" name="椭圆 129">
            <a:extLst>
              <a:ext uri="{FF2B5EF4-FFF2-40B4-BE49-F238E27FC236}">
                <a16:creationId xmlns:a16="http://schemas.microsoft.com/office/drawing/2014/main" id="{5D72B813-D3AC-4B96-A8B6-269B1B461647}"/>
              </a:ext>
            </a:extLst>
          </p:cNvPr>
          <p:cNvSpPr/>
          <p:nvPr/>
        </p:nvSpPr>
        <p:spPr>
          <a:xfrm>
            <a:off x="3127299" y="6094416"/>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1" name="椭圆 130">
            <a:extLst>
              <a:ext uri="{FF2B5EF4-FFF2-40B4-BE49-F238E27FC236}">
                <a16:creationId xmlns:a16="http://schemas.microsoft.com/office/drawing/2014/main" id="{7F53ADE4-55A4-4D78-A965-7200AF8F5EDA}"/>
              </a:ext>
            </a:extLst>
          </p:cNvPr>
          <p:cNvSpPr/>
          <p:nvPr/>
        </p:nvSpPr>
        <p:spPr>
          <a:xfrm>
            <a:off x="4240565" y="630088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2" name="椭圆 131">
            <a:extLst>
              <a:ext uri="{FF2B5EF4-FFF2-40B4-BE49-F238E27FC236}">
                <a16:creationId xmlns:a16="http://schemas.microsoft.com/office/drawing/2014/main" id="{52644FB0-5B96-4949-8B27-CC2B30F24FF4}"/>
              </a:ext>
            </a:extLst>
          </p:cNvPr>
          <p:cNvSpPr/>
          <p:nvPr/>
        </p:nvSpPr>
        <p:spPr>
          <a:xfrm>
            <a:off x="3734023" y="5887931"/>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4" name="椭圆 133">
            <a:extLst>
              <a:ext uri="{FF2B5EF4-FFF2-40B4-BE49-F238E27FC236}">
                <a16:creationId xmlns:a16="http://schemas.microsoft.com/office/drawing/2014/main" id="{B2875C3A-C4A4-4961-993A-ACA34BF5A85D}"/>
              </a:ext>
            </a:extLst>
          </p:cNvPr>
          <p:cNvSpPr/>
          <p:nvPr/>
        </p:nvSpPr>
        <p:spPr>
          <a:xfrm>
            <a:off x="9240718" y="4131918"/>
            <a:ext cx="928980" cy="928980"/>
          </a:xfrm>
          <a:prstGeom prst="ellipse">
            <a:avLst/>
          </a:prstGeom>
          <a:solidFill>
            <a:schemeClr val="bg1"/>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1522253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996"/>
                                        <p:tgtEl>
                                          <p:spTgt spid="22"/>
                                        </p:tgtEl>
                                      </p:cBhvr>
                                    </p:animEffect>
                                    <p:set>
                                      <p:cBhvr>
                                        <p:cTn id="7" dur="1" fill="hold">
                                          <p:stCondLst>
                                            <p:cond delay="995"/>
                                          </p:stCondLst>
                                        </p:cTn>
                                        <p:tgtEl>
                                          <p:spTgt spid="22"/>
                                        </p:tgtEl>
                                        <p:attrNameLst>
                                          <p:attrName>style.visibility</p:attrName>
                                        </p:attrNameLst>
                                      </p:cBhvr>
                                      <p:to>
                                        <p:strVal val="hidden"/>
                                      </p:to>
                                    </p:set>
                                  </p:childTnLst>
                                </p:cTn>
                              </p:par>
                              <p:par>
                                <p:cTn id="8" presetID="6" presetClass="emph" presetSubtype="0" fill="hold" grpId="1" nodeType="withEffect">
                                  <p:stCondLst>
                                    <p:cond delay="0"/>
                                  </p:stCondLst>
                                  <p:childTnLst>
                                    <p:animScale>
                                      <p:cBhvr>
                                        <p:cTn id="9" dur="1000" fill="hold"/>
                                        <p:tgtEl>
                                          <p:spTgt spid="22"/>
                                        </p:tgtEl>
                                      </p:cBhvr>
                                      <p:by x="70000" y="70000"/>
                                    </p:animScale>
                                  </p:childTnLst>
                                </p:cTn>
                              </p:par>
                              <p:par>
                                <p:cTn id="10" presetID="21" presetClass="entr" presetSubtype="1" fill="hold" grpId="0" nodeType="with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wheel(1)">
                                      <p:cBhvr>
                                        <p:cTn id="12" dur="1350"/>
                                        <p:tgtEl>
                                          <p:spTgt spid="231"/>
                                        </p:tgtEl>
                                      </p:cBhvr>
                                    </p:animEffect>
                                  </p:childTnLst>
                                </p:cTn>
                              </p:par>
                              <p:par>
                                <p:cTn id="13" presetID="8" presetClass="emph" presetSubtype="0" fill="hold" grpId="1" nodeType="withEffect">
                                  <p:stCondLst>
                                    <p:cond delay="0"/>
                                  </p:stCondLst>
                                  <p:childTnLst>
                                    <p:animRot by="5400000">
                                      <p:cBhvr>
                                        <p:cTn id="14" dur="1350" fill="hold"/>
                                        <p:tgtEl>
                                          <p:spTgt spid="231"/>
                                        </p:tgtEl>
                                        <p:attrNameLst>
                                          <p:attrName>r</p:attrName>
                                        </p:attrNameLst>
                                      </p:cBhvr>
                                    </p:animRot>
                                  </p:childTnLst>
                                </p:cTn>
                              </p:par>
                              <p:par>
                                <p:cTn id="15" presetID="8" presetClass="emph" presetSubtype="0" fill="hold" grpId="2" nodeType="withEffect">
                                  <p:stCondLst>
                                    <p:cond delay="0"/>
                                  </p:stCondLst>
                                  <p:childTnLst>
                                    <p:animRot by="21600000">
                                      <p:cBhvr>
                                        <p:cTn id="16" dur="2000" fill="hold"/>
                                        <p:tgtEl>
                                          <p:spTgt spid="231"/>
                                        </p:tgtEl>
                                        <p:attrNameLst>
                                          <p:attrName>r</p:attrName>
                                        </p:attrNameLst>
                                      </p:cBhvr>
                                    </p:animRot>
                                  </p:childTnLst>
                                </p:cTn>
                              </p:par>
                              <p:par>
                                <p:cTn id="17" presetID="8" presetClass="emph" presetSubtype="0" fill="hold" grpId="3" nodeType="withEffect">
                                  <p:stCondLst>
                                    <p:cond delay="0"/>
                                  </p:stCondLst>
                                  <p:childTnLst>
                                    <p:animRot by="21600000">
                                      <p:cBhvr>
                                        <p:cTn id="18" dur="2000" fill="hold"/>
                                        <p:tgtEl>
                                          <p:spTgt spid="231"/>
                                        </p:tgtEl>
                                        <p:attrNameLst>
                                          <p:attrName>r</p:attrName>
                                        </p:attrNameLst>
                                      </p:cBhvr>
                                    </p:animRot>
                                  </p:childTnLst>
                                </p:cTn>
                              </p:par>
                              <p:par>
                                <p:cTn id="19" presetID="53" presetClass="entr" presetSubtype="16" repeatCount="2000" fill="hold" nodeType="withEffect">
                                  <p:stCondLst>
                                    <p:cond delay="200"/>
                                  </p:stCondLst>
                                  <p:childTnLst>
                                    <p:set>
                                      <p:cBhvr>
                                        <p:cTn id="20" dur="1" fill="hold">
                                          <p:stCondLst>
                                            <p:cond delay="0"/>
                                          </p:stCondLst>
                                        </p:cTn>
                                        <p:tgtEl>
                                          <p:spTgt spid="178"/>
                                        </p:tgtEl>
                                        <p:attrNameLst>
                                          <p:attrName>style.visibility</p:attrName>
                                        </p:attrNameLst>
                                      </p:cBhvr>
                                      <p:to>
                                        <p:strVal val="visible"/>
                                      </p:to>
                                    </p:set>
                                    <p:anim calcmode="lin" valueType="num">
                                      <p:cBhvr>
                                        <p:cTn id="21" dur="250" fill="hold"/>
                                        <p:tgtEl>
                                          <p:spTgt spid="178"/>
                                        </p:tgtEl>
                                        <p:attrNameLst>
                                          <p:attrName>ppt_w</p:attrName>
                                        </p:attrNameLst>
                                      </p:cBhvr>
                                      <p:tavLst>
                                        <p:tav tm="0">
                                          <p:val>
                                            <p:fltVal val="0"/>
                                          </p:val>
                                        </p:tav>
                                        <p:tav tm="100000">
                                          <p:val>
                                            <p:strVal val="#ppt_w"/>
                                          </p:val>
                                        </p:tav>
                                      </p:tavLst>
                                    </p:anim>
                                    <p:anim calcmode="lin" valueType="num">
                                      <p:cBhvr>
                                        <p:cTn id="22" dur="250" fill="hold"/>
                                        <p:tgtEl>
                                          <p:spTgt spid="178"/>
                                        </p:tgtEl>
                                        <p:attrNameLst>
                                          <p:attrName>ppt_h</p:attrName>
                                        </p:attrNameLst>
                                      </p:cBhvr>
                                      <p:tavLst>
                                        <p:tav tm="0">
                                          <p:val>
                                            <p:fltVal val="0"/>
                                          </p:val>
                                        </p:tav>
                                        <p:tav tm="100000">
                                          <p:val>
                                            <p:strVal val="#ppt_h"/>
                                          </p:val>
                                        </p:tav>
                                      </p:tavLst>
                                    </p:anim>
                                    <p:animEffect transition="in" filter="fade">
                                      <p:cBhvr>
                                        <p:cTn id="23" dur="250"/>
                                        <p:tgtEl>
                                          <p:spTgt spid="178"/>
                                        </p:tgtEl>
                                      </p:cBhvr>
                                    </p:animEffect>
                                  </p:childTnLst>
                                </p:cTn>
                              </p:par>
                              <p:par>
                                <p:cTn id="24" presetID="53" presetClass="entr" presetSubtype="16" repeatCount="2000" fill="hold" nodeType="withEffect">
                                  <p:stCondLst>
                                    <p:cond delay="500"/>
                                  </p:stCondLst>
                                  <p:childTnLst>
                                    <p:set>
                                      <p:cBhvr>
                                        <p:cTn id="25" dur="1" fill="hold">
                                          <p:stCondLst>
                                            <p:cond delay="0"/>
                                          </p:stCondLst>
                                        </p:cTn>
                                        <p:tgtEl>
                                          <p:spTgt spid="175"/>
                                        </p:tgtEl>
                                        <p:attrNameLst>
                                          <p:attrName>style.visibility</p:attrName>
                                        </p:attrNameLst>
                                      </p:cBhvr>
                                      <p:to>
                                        <p:strVal val="visible"/>
                                      </p:to>
                                    </p:set>
                                    <p:anim calcmode="lin" valueType="num">
                                      <p:cBhvr>
                                        <p:cTn id="26" dur="250" fill="hold"/>
                                        <p:tgtEl>
                                          <p:spTgt spid="175"/>
                                        </p:tgtEl>
                                        <p:attrNameLst>
                                          <p:attrName>ppt_w</p:attrName>
                                        </p:attrNameLst>
                                      </p:cBhvr>
                                      <p:tavLst>
                                        <p:tav tm="0">
                                          <p:val>
                                            <p:fltVal val="0"/>
                                          </p:val>
                                        </p:tav>
                                        <p:tav tm="100000">
                                          <p:val>
                                            <p:strVal val="#ppt_w"/>
                                          </p:val>
                                        </p:tav>
                                      </p:tavLst>
                                    </p:anim>
                                    <p:anim calcmode="lin" valueType="num">
                                      <p:cBhvr>
                                        <p:cTn id="27" dur="250" fill="hold"/>
                                        <p:tgtEl>
                                          <p:spTgt spid="175"/>
                                        </p:tgtEl>
                                        <p:attrNameLst>
                                          <p:attrName>ppt_h</p:attrName>
                                        </p:attrNameLst>
                                      </p:cBhvr>
                                      <p:tavLst>
                                        <p:tav tm="0">
                                          <p:val>
                                            <p:fltVal val="0"/>
                                          </p:val>
                                        </p:tav>
                                        <p:tav tm="100000">
                                          <p:val>
                                            <p:strVal val="#ppt_h"/>
                                          </p:val>
                                        </p:tav>
                                      </p:tavLst>
                                    </p:anim>
                                    <p:animEffect transition="in" filter="fade">
                                      <p:cBhvr>
                                        <p:cTn id="28" dur="250"/>
                                        <p:tgtEl>
                                          <p:spTgt spid="175"/>
                                        </p:tgtEl>
                                      </p:cBhvr>
                                    </p:animEffect>
                                  </p:childTnLst>
                                </p:cTn>
                              </p:par>
                              <p:par>
                                <p:cTn id="29" presetID="53" presetClass="entr" presetSubtype="16" repeatCount="2000" fill="hold" nodeType="withEffect">
                                  <p:stCondLst>
                                    <p:cond delay="800"/>
                                  </p:stCondLst>
                                  <p:childTnLst>
                                    <p:set>
                                      <p:cBhvr>
                                        <p:cTn id="30" dur="1" fill="hold">
                                          <p:stCondLst>
                                            <p:cond delay="0"/>
                                          </p:stCondLst>
                                        </p:cTn>
                                        <p:tgtEl>
                                          <p:spTgt spid="172"/>
                                        </p:tgtEl>
                                        <p:attrNameLst>
                                          <p:attrName>style.visibility</p:attrName>
                                        </p:attrNameLst>
                                      </p:cBhvr>
                                      <p:to>
                                        <p:strVal val="visible"/>
                                      </p:to>
                                    </p:set>
                                    <p:anim calcmode="lin" valueType="num">
                                      <p:cBhvr>
                                        <p:cTn id="31" dur="250" fill="hold"/>
                                        <p:tgtEl>
                                          <p:spTgt spid="172"/>
                                        </p:tgtEl>
                                        <p:attrNameLst>
                                          <p:attrName>ppt_w</p:attrName>
                                        </p:attrNameLst>
                                      </p:cBhvr>
                                      <p:tavLst>
                                        <p:tav tm="0">
                                          <p:val>
                                            <p:fltVal val="0"/>
                                          </p:val>
                                        </p:tav>
                                        <p:tav tm="100000">
                                          <p:val>
                                            <p:strVal val="#ppt_w"/>
                                          </p:val>
                                        </p:tav>
                                      </p:tavLst>
                                    </p:anim>
                                    <p:anim calcmode="lin" valueType="num">
                                      <p:cBhvr>
                                        <p:cTn id="32" dur="250" fill="hold"/>
                                        <p:tgtEl>
                                          <p:spTgt spid="172"/>
                                        </p:tgtEl>
                                        <p:attrNameLst>
                                          <p:attrName>ppt_h</p:attrName>
                                        </p:attrNameLst>
                                      </p:cBhvr>
                                      <p:tavLst>
                                        <p:tav tm="0">
                                          <p:val>
                                            <p:fltVal val="0"/>
                                          </p:val>
                                        </p:tav>
                                        <p:tav tm="100000">
                                          <p:val>
                                            <p:strVal val="#ppt_h"/>
                                          </p:val>
                                        </p:tav>
                                      </p:tavLst>
                                    </p:anim>
                                    <p:animEffect transition="in" filter="fade">
                                      <p:cBhvr>
                                        <p:cTn id="33" dur="250"/>
                                        <p:tgtEl>
                                          <p:spTgt spid="172"/>
                                        </p:tgtEl>
                                      </p:cBhvr>
                                    </p:animEffect>
                                  </p:childTnLst>
                                </p:cTn>
                              </p:par>
                              <p:par>
                                <p:cTn id="34" presetID="53" presetClass="entr" presetSubtype="16" repeatCount="2000" fill="hold" nodeType="withEffect">
                                  <p:stCondLst>
                                    <p:cond delay="1100"/>
                                  </p:stCondLst>
                                  <p:childTnLst>
                                    <p:set>
                                      <p:cBhvr>
                                        <p:cTn id="35" dur="1" fill="hold">
                                          <p:stCondLst>
                                            <p:cond delay="0"/>
                                          </p:stCondLst>
                                        </p:cTn>
                                        <p:tgtEl>
                                          <p:spTgt spid="169"/>
                                        </p:tgtEl>
                                        <p:attrNameLst>
                                          <p:attrName>style.visibility</p:attrName>
                                        </p:attrNameLst>
                                      </p:cBhvr>
                                      <p:to>
                                        <p:strVal val="visible"/>
                                      </p:to>
                                    </p:set>
                                    <p:anim calcmode="lin" valueType="num">
                                      <p:cBhvr>
                                        <p:cTn id="36" dur="250" fill="hold"/>
                                        <p:tgtEl>
                                          <p:spTgt spid="169"/>
                                        </p:tgtEl>
                                        <p:attrNameLst>
                                          <p:attrName>ppt_w</p:attrName>
                                        </p:attrNameLst>
                                      </p:cBhvr>
                                      <p:tavLst>
                                        <p:tav tm="0">
                                          <p:val>
                                            <p:fltVal val="0"/>
                                          </p:val>
                                        </p:tav>
                                        <p:tav tm="100000">
                                          <p:val>
                                            <p:strVal val="#ppt_w"/>
                                          </p:val>
                                        </p:tav>
                                      </p:tavLst>
                                    </p:anim>
                                    <p:anim calcmode="lin" valueType="num">
                                      <p:cBhvr>
                                        <p:cTn id="37" dur="250" fill="hold"/>
                                        <p:tgtEl>
                                          <p:spTgt spid="169"/>
                                        </p:tgtEl>
                                        <p:attrNameLst>
                                          <p:attrName>ppt_h</p:attrName>
                                        </p:attrNameLst>
                                      </p:cBhvr>
                                      <p:tavLst>
                                        <p:tav tm="0">
                                          <p:val>
                                            <p:fltVal val="0"/>
                                          </p:val>
                                        </p:tav>
                                        <p:tav tm="100000">
                                          <p:val>
                                            <p:strVal val="#ppt_h"/>
                                          </p:val>
                                        </p:tav>
                                      </p:tavLst>
                                    </p:anim>
                                    <p:animEffect transition="in" filter="fade">
                                      <p:cBhvr>
                                        <p:cTn id="38" dur="250"/>
                                        <p:tgtEl>
                                          <p:spTgt spid="169"/>
                                        </p:tgtEl>
                                      </p:cBhvr>
                                    </p:animEffect>
                                  </p:childTnLst>
                                </p:cTn>
                              </p:par>
                              <p:par>
                                <p:cTn id="39" presetID="8" presetClass="emph" presetSubtype="0" repeatCount="2000" fill="hold" nodeType="withEffect">
                                  <p:stCondLst>
                                    <p:cond delay="0"/>
                                  </p:stCondLst>
                                  <p:childTnLst>
                                    <p:animRot by="5400000">
                                      <p:cBhvr>
                                        <p:cTn id="40" dur="1350" fill="hold"/>
                                        <p:tgtEl>
                                          <p:spTgt spid="178"/>
                                        </p:tgtEl>
                                        <p:attrNameLst>
                                          <p:attrName>r</p:attrName>
                                        </p:attrNameLst>
                                      </p:cBhvr>
                                    </p:animRot>
                                  </p:childTnLst>
                                </p:cTn>
                              </p:par>
                              <p:par>
                                <p:cTn id="41" presetID="8" presetClass="emph" presetSubtype="0" repeatCount="2000" fill="hold" nodeType="withEffect">
                                  <p:stCondLst>
                                    <p:cond delay="0"/>
                                  </p:stCondLst>
                                  <p:childTnLst>
                                    <p:animRot by="5400000">
                                      <p:cBhvr>
                                        <p:cTn id="42" dur="1350" fill="hold"/>
                                        <p:tgtEl>
                                          <p:spTgt spid="175"/>
                                        </p:tgtEl>
                                        <p:attrNameLst>
                                          <p:attrName>r</p:attrName>
                                        </p:attrNameLst>
                                      </p:cBhvr>
                                    </p:animRot>
                                  </p:childTnLst>
                                </p:cTn>
                              </p:par>
                              <p:par>
                                <p:cTn id="43" presetID="8" presetClass="emph" presetSubtype="0" repeatCount="2000" fill="hold" nodeType="withEffect">
                                  <p:stCondLst>
                                    <p:cond delay="0"/>
                                  </p:stCondLst>
                                  <p:childTnLst>
                                    <p:animRot by="5400000">
                                      <p:cBhvr>
                                        <p:cTn id="44" dur="1350" fill="hold"/>
                                        <p:tgtEl>
                                          <p:spTgt spid="172"/>
                                        </p:tgtEl>
                                        <p:attrNameLst>
                                          <p:attrName>r</p:attrName>
                                        </p:attrNameLst>
                                      </p:cBhvr>
                                    </p:animRot>
                                  </p:childTnLst>
                                </p:cTn>
                              </p:par>
                              <p:par>
                                <p:cTn id="45" presetID="8" presetClass="emph" presetSubtype="0" repeatCount="2000" fill="hold" nodeType="withEffect">
                                  <p:stCondLst>
                                    <p:cond delay="0"/>
                                  </p:stCondLst>
                                  <p:childTnLst>
                                    <p:animRot by="5400000">
                                      <p:cBhvr>
                                        <p:cTn id="46" dur="1350" fill="hold"/>
                                        <p:tgtEl>
                                          <p:spTgt spid="169"/>
                                        </p:tgtEl>
                                        <p:attrNameLst>
                                          <p:attrName>r</p:attrName>
                                        </p:attrNameLst>
                                      </p:cBhvr>
                                    </p:animRot>
                                  </p:childTnLst>
                                </p:cTn>
                              </p:par>
                              <p:par>
                                <p:cTn id="47" presetID="21" presetClass="entr" presetSubtype="1" fill="hold" grpId="0" nodeType="withEffect">
                                  <p:stCondLst>
                                    <p:cond delay="150"/>
                                  </p:stCondLst>
                                  <p:childTnLst>
                                    <p:set>
                                      <p:cBhvr>
                                        <p:cTn id="48" dur="1" fill="hold">
                                          <p:stCondLst>
                                            <p:cond delay="0"/>
                                          </p:stCondLst>
                                        </p:cTn>
                                        <p:tgtEl>
                                          <p:spTgt spid="181"/>
                                        </p:tgtEl>
                                        <p:attrNameLst>
                                          <p:attrName>style.visibility</p:attrName>
                                        </p:attrNameLst>
                                      </p:cBhvr>
                                      <p:to>
                                        <p:strVal val="visible"/>
                                      </p:to>
                                    </p:set>
                                    <p:animEffect transition="in" filter="wheel(1)">
                                      <p:cBhvr>
                                        <p:cTn id="49" dur="1350"/>
                                        <p:tgtEl>
                                          <p:spTgt spid="181"/>
                                        </p:tgtEl>
                                      </p:cBhvr>
                                    </p:animEffect>
                                  </p:childTnLst>
                                </p:cTn>
                              </p:par>
                              <p:par>
                                <p:cTn id="50" presetID="8" presetClass="emph" presetSubtype="0" fill="hold" grpId="1" nodeType="withEffect">
                                  <p:stCondLst>
                                    <p:cond delay="150"/>
                                  </p:stCondLst>
                                  <p:childTnLst>
                                    <p:animRot by="5400000">
                                      <p:cBhvr>
                                        <p:cTn id="51" dur="1350" fill="hold"/>
                                        <p:tgtEl>
                                          <p:spTgt spid="181"/>
                                        </p:tgtEl>
                                        <p:attrNameLst>
                                          <p:attrName>r</p:attrName>
                                        </p:attrNameLst>
                                      </p:cBhvr>
                                    </p:animRot>
                                  </p:childTnLst>
                                </p:cTn>
                              </p:par>
                              <p:par>
                                <p:cTn id="52" presetID="53" presetClass="entr" presetSubtype="16" repeatCount="2000" fill="hold" grpId="0" nodeType="withEffect">
                                  <p:stCondLst>
                                    <p:cond delay="0"/>
                                  </p:stCondLst>
                                  <p:childTnLst>
                                    <p:set>
                                      <p:cBhvr>
                                        <p:cTn id="53" dur="1" fill="hold">
                                          <p:stCondLst>
                                            <p:cond delay="2000"/>
                                          </p:stCondLst>
                                        </p:cTn>
                                        <p:tgtEl>
                                          <p:spTgt spid="206"/>
                                        </p:tgtEl>
                                        <p:attrNameLst>
                                          <p:attrName>style.visibility</p:attrName>
                                        </p:attrNameLst>
                                      </p:cBhvr>
                                      <p:to>
                                        <p:strVal val="visible"/>
                                      </p:to>
                                    </p:set>
                                    <p:anim calcmode="lin" valueType="num">
                                      <p:cBhvr>
                                        <p:cTn id="54" dur="500" fill="hold">
                                          <p:stCondLst>
                                            <p:cond delay="2000"/>
                                          </p:stCondLst>
                                        </p:cTn>
                                        <p:tgtEl>
                                          <p:spTgt spid="206"/>
                                        </p:tgtEl>
                                        <p:attrNameLst>
                                          <p:attrName>ppt_w</p:attrName>
                                        </p:attrNameLst>
                                      </p:cBhvr>
                                      <p:tavLst>
                                        <p:tav tm="0">
                                          <p:val>
                                            <p:fltVal val="0"/>
                                          </p:val>
                                        </p:tav>
                                        <p:tav tm="100000">
                                          <p:val>
                                            <p:strVal val="#ppt_w"/>
                                          </p:val>
                                        </p:tav>
                                      </p:tavLst>
                                    </p:anim>
                                    <p:anim calcmode="lin" valueType="num">
                                      <p:cBhvr>
                                        <p:cTn id="55" dur="500" fill="hold">
                                          <p:stCondLst>
                                            <p:cond delay="2000"/>
                                          </p:stCondLst>
                                        </p:cTn>
                                        <p:tgtEl>
                                          <p:spTgt spid="206"/>
                                        </p:tgtEl>
                                        <p:attrNameLst>
                                          <p:attrName>ppt_h</p:attrName>
                                        </p:attrNameLst>
                                      </p:cBhvr>
                                      <p:tavLst>
                                        <p:tav tm="0">
                                          <p:val>
                                            <p:fltVal val="0"/>
                                          </p:val>
                                        </p:tav>
                                        <p:tav tm="100000">
                                          <p:val>
                                            <p:strVal val="#ppt_h"/>
                                          </p:val>
                                        </p:tav>
                                      </p:tavLst>
                                    </p:anim>
                                    <p:animEffect transition="in" filter="fade">
                                      <p:cBhvr>
                                        <p:cTn id="56" dur="500">
                                          <p:stCondLst>
                                            <p:cond delay="2000"/>
                                          </p:stCondLst>
                                        </p:cTn>
                                        <p:tgtEl>
                                          <p:spTgt spid="206"/>
                                        </p:tgtEl>
                                      </p:cBhvr>
                                    </p:animEffect>
                                    <p:anim to="" calcmode="lin" valueType="num">
                                      <p:cBhvr>
                                        <p:cTn id="57" dur="1500" fill="hold">
                                          <p:stCondLst>
                                            <p:cond delay="2500"/>
                                          </p:stCondLst>
                                        </p:cTn>
                                        <p:tgtEl>
                                          <p:spTgt spid="206"/>
                                        </p:tgtEl>
                                        <p:attrNameLst>
                                          <p:attrName/>
                                        </p:attrNameLst>
                                      </p:cBhvr>
                                    </p:anim>
                                  </p:childTnLst>
                                </p:cTn>
                              </p:par>
                              <p:par>
                                <p:cTn id="58" presetID="53" presetClass="entr" presetSubtype="16" repeatCount="2000" fill="hold" grpId="0" nodeType="withEffect">
                                  <p:stCondLst>
                                    <p:cond delay="0"/>
                                  </p:stCondLst>
                                  <p:childTnLst>
                                    <p:set>
                                      <p:cBhvr>
                                        <p:cTn id="59" dur="1" fill="hold">
                                          <p:stCondLst>
                                            <p:cond delay="1875"/>
                                          </p:stCondLst>
                                        </p:cTn>
                                        <p:tgtEl>
                                          <p:spTgt spid="190"/>
                                        </p:tgtEl>
                                        <p:attrNameLst>
                                          <p:attrName>style.visibility</p:attrName>
                                        </p:attrNameLst>
                                      </p:cBhvr>
                                      <p:to>
                                        <p:strVal val="visible"/>
                                      </p:to>
                                    </p:set>
                                    <p:anim calcmode="lin" valueType="num">
                                      <p:cBhvr>
                                        <p:cTn id="60" dur="469" fill="hold">
                                          <p:stCondLst>
                                            <p:cond delay="1875"/>
                                          </p:stCondLst>
                                        </p:cTn>
                                        <p:tgtEl>
                                          <p:spTgt spid="190"/>
                                        </p:tgtEl>
                                        <p:attrNameLst>
                                          <p:attrName>ppt_w</p:attrName>
                                        </p:attrNameLst>
                                      </p:cBhvr>
                                      <p:tavLst>
                                        <p:tav tm="0">
                                          <p:val>
                                            <p:fltVal val="0"/>
                                          </p:val>
                                        </p:tav>
                                        <p:tav tm="100000">
                                          <p:val>
                                            <p:strVal val="#ppt_w"/>
                                          </p:val>
                                        </p:tav>
                                      </p:tavLst>
                                    </p:anim>
                                    <p:anim calcmode="lin" valueType="num">
                                      <p:cBhvr>
                                        <p:cTn id="61" dur="469" fill="hold">
                                          <p:stCondLst>
                                            <p:cond delay="1875"/>
                                          </p:stCondLst>
                                        </p:cTn>
                                        <p:tgtEl>
                                          <p:spTgt spid="190"/>
                                        </p:tgtEl>
                                        <p:attrNameLst>
                                          <p:attrName>ppt_h</p:attrName>
                                        </p:attrNameLst>
                                      </p:cBhvr>
                                      <p:tavLst>
                                        <p:tav tm="0">
                                          <p:val>
                                            <p:fltVal val="0"/>
                                          </p:val>
                                        </p:tav>
                                        <p:tav tm="100000">
                                          <p:val>
                                            <p:strVal val="#ppt_h"/>
                                          </p:val>
                                        </p:tav>
                                      </p:tavLst>
                                    </p:anim>
                                    <p:animEffect transition="in" filter="fade">
                                      <p:cBhvr>
                                        <p:cTn id="62" dur="469">
                                          <p:stCondLst>
                                            <p:cond delay="1875"/>
                                          </p:stCondLst>
                                        </p:cTn>
                                        <p:tgtEl>
                                          <p:spTgt spid="190"/>
                                        </p:tgtEl>
                                      </p:cBhvr>
                                    </p:animEffect>
                                    <p:anim to="" calcmode="lin" valueType="num">
                                      <p:cBhvr>
                                        <p:cTn id="63" dur="1406" fill="hold">
                                          <p:stCondLst>
                                            <p:cond delay="2344"/>
                                          </p:stCondLst>
                                        </p:cTn>
                                        <p:tgtEl>
                                          <p:spTgt spid="190"/>
                                        </p:tgtEl>
                                        <p:attrNameLst>
                                          <p:attrName/>
                                        </p:attrNameLst>
                                      </p:cBhvr>
                                    </p:anim>
                                  </p:childTnLst>
                                </p:cTn>
                              </p:par>
                              <p:par>
                                <p:cTn id="64" presetID="53" presetClass="entr" presetSubtype="16" repeatCount="2000" fill="hold" grpId="0" nodeType="withEffect">
                                  <p:stCondLst>
                                    <p:cond delay="250"/>
                                  </p:stCondLst>
                                  <p:childTnLst>
                                    <p:set>
                                      <p:cBhvr>
                                        <p:cTn id="65" dur="1" fill="hold">
                                          <p:stCondLst>
                                            <p:cond delay="1750"/>
                                          </p:stCondLst>
                                        </p:cTn>
                                        <p:tgtEl>
                                          <p:spTgt spid="205"/>
                                        </p:tgtEl>
                                        <p:attrNameLst>
                                          <p:attrName>style.visibility</p:attrName>
                                        </p:attrNameLst>
                                      </p:cBhvr>
                                      <p:to>
                                        <p:strVal val="visible"/>
                                      </p:to>
                                    </p:set>
                                    <p:anim calcmode="lin" valueType="num">
                                      <p:cBhvr>
                                        <p:cTn id="66" dur="438" fill="hold">
                                          <p:stCondLst>
                                            <p:cond delay="1750"/>
                                          </p:stCondLst>
                                        </p:cTn>
                                        <p:tgtEl>
                                          <p:spTgt spid="205"/>
                                        </p:tgtEl>
                                        <p:attrNameLst>
                                          <p:attrName>ppt_w</p:attrName>
                                        </p:attrNameLst>
                                      </p:cBhvr>
                                      <p:tavLst>
                                        <p:tav tm="0">
                                          <p:val>
                                            <p:fltVal val="0"/>
                                          </p:val>
                                        </p:tav>
                                        <p:tav tm="100000">
                                          <p:val>
                                            <p:strVal val="#ppt_w"/>
                                          </p:val>
                                        </p:tav>
                                      </p:tavLst>
                                    </p:anim>
                                    <p:anim calcmode="lin" valueType="num">
                                      <p:cBhvr>
                                        <p:cTn id="67" dur="438" fill="hold">
                                          <p:stCondLst>
                                            <p:cond delay="1750"/>
                                          </p:stCondLst>
                                        </p:cTn>
                                        <p:tgtEl>
                                          <p:spTgt spid="205"/>
                                        </p:tgtEl>
                                        <p:attrNameLst>
                                          <p:attrName>ppt_h</p:attrName>
                                        </p:attrNameLst>
                                      </p:cBhvr>
                                      <p:tavLst>
                                        <p:tav tm="0">
                                          <p:val>
                                            <p:fltVal val="0"/>
                                          </p:val>
                                        </p:tav>
                                        <p:tav tm="100000">
                                          <p:val>
                                            <p:strVal val="#ppt_h"/>
                                          </p:val>
                                        </p:tav>
                                      </p:tavLst>
                                    </p:anim>
                                    <p:animEffect transition="in" filter="fade">
                                      <p:cBhvr>
                                        <p:cTn id="68" dur="438">
                                          <p:stCondLst>
                                            <p:cond delay="1750"/>
                                          </p:stCondLst>
                                        </p:cTn>
                                        <p:tgtEl>
                                          <p:spTgt spid="205"/>
                                        </p:tgtEl>
                                      </p:cBhvr>
                                    </p:animEffect>
                                    <p:anim to="" calcmode="lin" valueType="num">
                                      <p:cBhvr>
                                        <p:cTn id="69" dur="1313" fill="hold">
                                          <p:stCondLst>
                                            <p:cond delay="2188"/>
                                          </p:stCondLst>
                                        </p:cTn>
                                        <p:tgtEl>
                                          <p:spTgt spid="205"/>
                                        </p:tgtEl>
                                        <p:attrNameLst>
                                          <p:attrName/>
                                        </p:attrNameLst>
                                      </p:cBhvr>
                                    </p:anim>
                                  </p:childTnLst>
                                </p:cTn>
                              </p:par>
                              <p:par>
                                <p:cTn id="70" presetID="53" presetClass="entr" presetSubtype="16" repeatCount="2000" fill="hold" grpId="0" nodeType="withEffect">
                                  <p:stCondLst>
                                    <p:cond delay="250"/>
                                  </p:stCondLst>
                                  <p:childTnLst>
                                    <p:set>
                                      <p:cBhvr>
                                        <p:cTn id="71" dur="1" fill="hold">
                                          <p:stCondLst>
                                            <p:cond delay="1750"/>
                                          </p:stCondLst>
                                        </p:cTn>
                                        <p:tgtEl>
                                          <p:spTgt spid="186"/>
                                        </p:tgtEl>
                                        <p:attrNameLst>
                                          <p:attrName>style.visibility</p:attrName>
                                        </p:attrNameLst>
                                      </p:cBhvr>
                                      <p:to>
                                        <p:strVal val="visible"/>
                                      </p:to>
                                    </p:set>
                                    <p:anim calcmode="lin" valueType="num">
                                      <p:cBhvr>
                                        <p:cTn id="72" dur="438" fill="hold">
                                          <p:stCondLst>
                                            <p:cond delay="1750"/>
                                          </p:stCondLst>
                                        </p:cTn>
                                        <p:tgtEl>
                                          <p:spTgt spid="186"/>
                                        </p:tgtEl>
                                        <p:attrNameLst>
                                          <p:attrName>ppt_w</p:attrName>
                                        </p:attrNameLst>
                                      </p:cBhvr>
                                      <p:tavLst>
                                        <p:tav tm="0">
                                          <p:val>
                                            <p:fltVal val="0"/>
                                          </p:val>
                                        </p:tav>
                                        <p:tav tm="100000">
                                          <p:val>
                                            <p:strVal val="#ppt_w"/>
                                          </p:val>
                                        </p:tav>
                                      </p:tavLst>
                                    </p:anim>
                                    <p:anim calcmode="lin" valueType="num">
                                      <p:cBhvr>
                                        <p:cTn id="73" dur="438" fill="hold">
                                          <p:stCondLst>
                                            <p:cond delay="1750"/>
                                          </p:stCondLst>
                                        </p:cTn>
                                        <p:tgtEl>
                                          <p:spTgt spid="186"/>
                                        </p:tgtEl>
                                        <p:attrNameLst>
                                          <p:attrName>ppt_h</p:attrName>
                                        </p:attrNameLst>
                                      </p:cBhvr>
                                      <p:tavLst>
                                        <p:tav tm="0">
                                          <p:val>
                                            <p:fltVal val="0"/>
                                          </p:val>
                                        </p:tav>
                                        <p:tav tm="100000">
                                          <p:val>
                                            <p:strVal val="#ppt_h"/>
                                          </p:val>
                                        </p:tav>
                                      </p:tavLst>
                                    </p:anim>
                                    <p:animEffect transition="in" filter="fade">
                                      <p:cBhvr>
                                        <p:cTn id="74" dur="438">
                                          <p:stCondLst>
                                            <p:cond delay="1750"/>
                                          </p:stCondLst>
                                        </p:cTn>
                                        <p:tgtEl>
                                          <p:spTgt spid="186"/>
                                        </p:tgtEl>
                                      </p:cBhvr>
                                    </p:animEffect>
                                    <p:anim to="" calcmode="lin" valueType="num">
                                      <p:cBhvr>
                                        <p:cTn id="75" dur="1313" fill="hold">
                                          <p:stCondLst>
                                            <p:cond delay="2188"/>
                                          </p:stCondLst>
                                        </p:cTn>
                                        <p:tgtEl>
                                          <p:spTgt spid="186"/>
                                        </p:tgtEl>
                                        <p:attrNameLst>
                                          <p:attrName/>
                                        </p:attrNameLst>
                                      </p:cBhvr>
                                    </p:anim>
                                  </p:childTnLst>
                                </p:cTn>
                              </p:par>
                              <p:par>
                                <p:cTn id="76" presetID="53" presetClass="entr" presetSubtype="16" repeatCount="2000" fill="hold" grpId="0" nodeType="withEffect">
                                  <p:stCondLst>
                                    <p:cond delay="250"/>
                                  </p:stCondLst>
                                  <p:childTnLst>
                                    <p:set>
                                      <p:cBhvr>
                                        <p:cTn id="77" dur="1" fill="hold">
                                          <p:stCondLst>
                                            <p:cond delay="1250"/>
                                          </p:stCondLst>
                                        </p:cTn>
                                        <p:tgtEl>
                                          <p:spTgt spid="208"/>
                                        </p:tgtEl>
                                        <p:attrNameLst>
                                          <p:attrName>style.visibility</p:attrName>
                                        </p:attrNameLst>
                                      </p:cBhvr>
                                      <p:to>
                                        <p:strVal val="visible"/>
                                      </p:to>
                                    </p:set>
                                    <p:anim calcmode="lin" valueType="num">
                                      <p:cBhvr>
                                        <p:cTn id="78" dur="313" fill="hold">
                                          <p:stCondLst>
                                            <p:cond delay="1250"/>
                                          </p:stCondLst>
                                        </p:cTn>
                                        <p:tgtEl>
                                          <p:spTgt spid="208"/>
                                        </p:tgtEl>
                                        <p:attrNameLst>
                                          <p:attrName>ppt_w</p:attrName>
                                        </p:attrNameLst>
                                      </p:cBhvr>
                                      <p:tavLst>
                                        <p:tav tm="0">
                                          <p:val>
                                            <p:fltVal val="0"/>
                                          </p:val>
                                        </p:tav>
                                        <p:tav tm="100000">
                                          <p:val>
                                            <p:strVal val="#ppt_w"/>
                                          </p:val>
                                        </p:tav>
                                      </p:tavLst>
                                    </p:anim>
                                    <p:anim calcmode="lin" valueType="num">
                                      <p:cBhvr>
                                        <p:cTn id="79" dur="313" fill="hold">
                                          <p:stCondLst>
                                            <p:cond delay="1250"/>
                                          </p:stCondLst>
                                        </p:cTn>
                                        <p:tgtEl>
                                          <p:spTgt spid="208"/>
                                        </p:tgtEl>
                                        <p:attrNameLst>
                                          <p:attrName>ppt_h</p:attrName>
                                        </p:attrNameLst>
                                      </p:cBhvr>
                                      <p:tavLst>
                                        <p:tav tm="0">
                                          <p:val>
                                            <p:fltVal val="0"/>
                                          </p:val>
                                        </p:tav>
                                        <p:tav tm="100000">
                                          <p:val>
                                            <p:strVal val="#ppt_h"/>
                                          </p:val>
                                        </p:tav>
                                      </p:tavLst>
                                    </p:anim>
                                    <p:animEffect transition="in" filter="fade">
                                      <p:cBhvr>
                                        <p:cTn id="80" dur="313">
                                          <p:stCondLst>
                                            <p:cond delay="1250"/>
                                          </p:stCondLst>
                                        </p:cTn>
                                        <p:tgtEl>
                                          <p:spTgt spid="208"/>
                                        </p:tgtEl>
                                      </p:cBhvr>
                                    </p:animEffect>
                                    <p:anim to="" calcmode="lin" valueType="num">
                                      <p:cBhvr>
                                        <p:cTn id="81" dur="938" fill="hold">
                                          <p:stCondLst>
                                            <p:cond delay="1563"/>
                                          </p:stCondLst>
                                        </p:cTn>
                                        <p:tgtEl>
                                          <p:spTgt spid="208"/>
                                        </p:tgtEl>
                                        <p:attrNameLst>
                                          <p:attrName/>
                                        </p:attrNameLst>
                                      </p:cBhvr>
                                    </p:anim>
                                  </p:childTnLst>
                                </p:cTn>
                              </p:par>
                              <p:par>
                                <p:cTn id="82" presetID="53" presetClass="entr" presetSubtype="16" repeatCount="2000" fill="hold" grpId="0" nodeType="withEffect">
                                  <p:stCondLst>
                                    <p:cond delay="500"/>
                                  </p:stCondLst>
                                  <p:childTnLst>
                                    <p:set>
                                      <p:cBhvr>
                                        <p:cTn id="83" dur="1" fill="hold">
                                          <p:stCondLst>
                                            <p:cond delay="1875"/>
                                          </p:stCondLst>
                                        </p:cTn>
                                        <p:tgtEl>
                                          <p:spTgt spid="188"/>
                                        </p:tgtEl>
                                        <p:attrNameLst>
                                          <p:attrName>style.visibility</p:attrName>
                                        </p:attrNameLst>
                                      </p:cBhvr>
                                      <p:to>
                                        <p:strVal val="visible"/>
                                      </p:to>
                                    </p:set>
                                    <p:anim calcmode="lin" valueType="num">
                                      <p:cBhvr>
                                        <p:cTn id="84" dur="469" fill="hold">
                                          <p:stCondLst>
                                            <p:cond delay="1875"/>
                                          </p:stCondLst>
                                        </p:cTn>
                                        <p:tgtEl>
                                          <p:spTgt spid="188"/>
                                        </p:tgtEl>
                                        <p:attrNameLst>
                                          <p:attrName>ppt_w</p:attrName>
                                        </p:attrNameLst>
                                      </p:cBhvr>
                                      <p:tavLst>
                                        <p:tav tm="0">
                                          <p:val>
                                            <p:fltVal val="0"/>
                                          </p:val>
                                        </p:tav>
                                        <p:tav tm="100000">
                                          <p:val>
                                            <p:strVal val="#ppt_w"/>
                                          </p:val>
                                        </p:tav>
                                      </p:tavLst>
                                    </p:anim>
                                    <p:anim calcmode="lin" valueType="num">
                                      <p:cBhvr>
                                        <p:cTn id="85" dur="469" fill="hold">
                                          <p:stCondLst>
                                            <p:cond delay="1875"/>
                                          </p:stCondLst>
                                        </p:cTn>
                                        <p:tgtEl>
                                          <p:spTgt spid="188"/>
                                        </p:tgtEl>
                                        <p:attrNameLst>
                                          <p:attrName>ppt_h</p:attrName>
                                        </p:attrNameLst>
                                      </p:cBhvr>
                                      <p:tavLst>
                                        <p:tav tm="0">
                                          <p:val>
                                            <p:fltVal val="0"/>
                                          </p:val>
                                        </p:tav>
                                        <p:tav tm="100000">
                                          <p:val>
                                            <p:strVal val="#ppt_h"/>
                                          </p:val>
                                        </p:tav>
                                      </p:tavLst>
                                    </p:anim>
                                    <p:animEffect transition="in" filter="fade">
                                      <p:cBhvr>
                                        <p:cTn id="86" dur="469">
                                          <p:stCondLst>
                                            <p:cond delay="1875"/>
                                          </p:stCondLst>
                                        </p:cTn>
                                        <p:tgtEl>
                                          <p:spTgt spid="188"/>
                                        </p:tgtEl>
                                      </p:cBhvr>
                                    </p:animEffect>
                                    <p:anim to="" calcmode="lin" valueType="num">
                                      <p:cBhvr>
                                        <p:cTn id="87" dur="1406" fill="hold">
                                          <p:stCondLst>
                                            <p:cond delay="2344"/>
                                          </p:stCondLst>
                                        </p:cTn>
                                        <p:tgtEl>
                                          <p:spTgt spid="188"/>
                                        </p:tgtEl>
                                        <p:attrNameLst>
                                          <p:attrName/>
                                        </p:attrNameLst>
                                      </p:cBhvr>
                                    </p:anim>
                                  </p:childTnLst>
                                </p:cTn>
                              </p:par>
                              <p:par>
                                <p:cTn id="88" presetID="53" presetClass="entr" presetSubtype="16" repeatCount="2000" fill="hold" grpId="0" nodeType="withEffect">
                                  <p:stCondLst>
                                    <p:cond delay="500"/>
                                  </p:stCondLst>
                                  <p:childTnLst>
                                    <p:set>
                                      <p:cBhvr>
                                        <p:cTn id="89" dur="1" fill="hold">
                                          <p:stCondLst>
                                            <p:cond delay="1750"/>
                                          </p:stCondLst>
                                        </p:cTn>
                                        <p:tgtEl>
                                          <p:spTgt spid="198"/>
                                        </p:tgtEl>
                                        <p:attrNameLst>
                                          <p:attrName>style.visibility</p:attrName>
                                        </p:attrNameLst>
                                      </p:cBhvr>
                                      <p:to>
                                        <p:strVal val="visible"/>
                                      </p:to>
                                    </p:set>
                                    <p:anim calcmode="lin" valueType="num">
                                      <p:cBhvr>
                                        <p:cTn id="90" dur="438" fill="hold">
                                          <p:stCondLst>
                                            <p:cond delay="1750"/>
                                          </p:stCondLst>
                                        </p:cTn>
                                        <p:tgtEl>
                                          <p:spTgt spid="198"/>
                                        </p:tgtEl>
                                        <p:attrNameLst>
                                          <p:attrName>ppt_w</p:attrName>
                                        </p:attrNameLst>
                                      </p:cBhvr>
                                      <p:tavLst>
                                        <p:tav tm="0">
                                          <p:val>
                                            <p:fltVal val="0"/>
                                          </p:val>
                                        </p:tav>
                                        <p:tav tm="100000">
                                          <p:val>
                                            <p:strVal val="#ppt_w"/>
                                          </p:val>
                                        </p:tav>
                                      </p:tavLst>
                                    </p:anim>
                                    <p:anim calcmode="lin" valueType="num">
                                      <p:cBhvr>
                                        <p:cTn id="91" dur="438" fill="hold">
                                          <p:stCondLst>
                                            <p:cond delay="1750"/>
                                          </p:stCondLst>
                                        </p:cTn>
                                        <p:tgtEl>
                                          <p:spTgt spid="198"/>
                                        </p:tgtEl>
                                        <p:attrNameLst>
                                          <p:attrName>ppt_h</p:attrName>
                                        </p:attrNameLst>
                                      </p:cBhvr>
                                      <p:tavLst>
                                        <p:tav tm="0">
                                          <p:val>
                                            <p:fltVal val="0"/>
                                          </p:val>
                                        </p:tav>
                                        <p:tav tm="100000">
                                          <p:val>
                                            <p:strVal val="#ppt_h"/>
                                          </p:val>
                                        </p:tav>
                                      </p:tavLst>
                                    </p:anim>
                                    <p:animEffect transition="in" filter="fade">
                                      <p:cBhvr>
                                        <p:cTn id="92" dur="438">
                                          <p:stCondLst>
                                            <p:cond delay="1750"/>
                                          </p:stCondLst>
                                        </p:cTn>
                                        <p:tgtEl>
                                          <p:spTgt spid="198"/>
                                        </p:tgtEl>
                                      </p:cBhvr>
                                    </p:animEffect>
                                    <p:anim to="" calcmode="lin" valueType="num">
                                      <p:cBhvr>
                                        <p:cTn id="93" dur="1313" fill="hold">
                                          <p:stCondLst>
                                            <p:cond delay="2188"/>
                                          </p:stCondLst>
                                        </p:cTn>
                                        <p:tgtEl>
                                          <p:spTgt spid="198"/>
                                        </p:tgtEl>
                                        <p:attrNameLst>
                                          <p:attrName/>
                                        </p:attrNameLst>
                                      </p:cBhvr>
                                    </p:anim>
                                  </p:childTnLst>
                                </p:cTn>
                              </p:par>
                              <p:par>
                                <p:cTn id="94" presetID="53" presetClass="entr" presetSubtype="16" repeatCount="2000" fill="hold" grpId="0" nodeType="withEffect">
                                  <p:stCondLst>
                                    <p:cond delay="500"/>
                                  </p:stCondLst>
                                  <p:childTnLst>
                                    <p:set>
                                      <p:cBhvr>
                                        <p:cTn id="95" dur="1" fill="hold">
                                          <p:stCondLst>
                                            <p:cond delay="1625"/>
                                          </p:stCondLst>
                                        </p:cTn>
                                        <p:tgtEl>
                                          <p:spTgt spid="184"/>
                                        </p:tgtEl>
                                        <p:attrNameLst>
                                          <p:attrName>style.visibility</p:attrName>
                                        </p:attrNameLst>
                                      </p:cBhvr>
                                      <p:to>
                                        <p:strVal val="visible"/>
                                      </p:to>
                                    </p:set>
                                    <p:anim calcmode="lin" valueType="num">
                                      <p:cBhvr>
                                        <p:cTn id="96" dur="406" fill="hold">
                                          <p:stCondLst>
                                            <p:cond delay="1625"/>
                                          </p:stCondLst>
                                        </p:cTn>
                                        <p:tgtEl>
                                          <p:spTgt spid="184"/>
                                        </p:tgtEl>
                                        <p:attrNameLst>
                                          <p:attrName>ppt_w</p:attrName>
                                        </p:attrNameLst>
                                      </p:cBhvr>
                                      <p:tavLst>
                                        <p:tav tm="0">
                                          <p:val>
                                            <p:fltVal val="0"/>
                                          </p:val>
                                        </p:tav>
                                        <p:tav tm="100000">
                                          <p:val>
                                            <p:strVal val="#ppt_w"/>
                                          </p:val>
                                        </p:tav>
                                      </p:tavLst>
                                    </p:anim>
                                    <p:anim calcmode="lin" valueType="num">
                                      <p:cBhvr>
                                        <p:cTn id="97" dur="406" fill="hold">
                                          <p:stCondLst>
                                            <p:cond delay="1625"/>
                                          </p:stCondLst>
                                        </p:cTn>
                                        <p:tgtEl>
                                          <p:spTgt spid="184"/>
                                        </p:tgtEl>
                                        <p:attrNameLst>
                                          <p:attrName>ppt_h</p:attrName>
                                        </p:attrNameLst>
                                      </p:cBhvr>
                                      <p:tavLst>
                                        <p:tav tm="0">
                                          <p:val>
                                            <p:fltVal val="0"/>
                                          </p:val>
                                        </p:tav>
                                        <p:tav tm="100000">
                                          <p:val>
                                            <p:strVal val="#ppt_h"/>
                                          </p:val>
                                        </p:tav>
                                      </p:tavLst>
                                    </p:anim>
                                    <p:animEffect transition="in" filter="fade">
                                      <p:cBhvr>
                                        <p:cTn id="98" dur="406">
                                          <p:stCondLst>
                                            <p:cond delay="1625"/>
                                          </p:stCondLst>
                                        </p:cTn>
                                        <p:tgtEl>
                                          <p:spTgt spid="184"/>
                                        </p:tgtEl>
                                      </p:cBhvr>
                                    </p:animEffect>
                                    <p:anim to="" calcmode="lin" valueType="num">
                                      <p:cBhvr>
                                        <p:cTn id="99" dur="1219" fill="hold">
                                          <p:stCondLst>
                                            <p:cond delay="2031"/>
                                          </p:stCondLst>
                                        </p:cTn>
                                        <p:tgtEl>
                                          <p:spTgt spid="184"/>
                                        </p:tgtEl>
                                        <p:attrNameLst>
                                          <p:attrName/>
                                        </p:attrNameLst>
                                      </p:cBhvr>
                                    </p:anim>
                                  </p:childTnLst>
                                </p:cTn>
                              </p:par>
                              <p:par>
                                <p:cTn id="100" presetID="53" presetClass="entr" presetSubtype="16" repeatCount="2000" fill="hold" grpId="0" nodeType="withEffect">
                                  <p:stCondLst>
                                    <p:cond delay="500"/>
                                  </p:stCondLst>
                                  <p:childTnLst>
                                    <p:set>
                                      <p:cBhvr>
                                        <p:cTn id="101" dur="1" fill="hold">
                                          <p:stCondLst>
                                            <p:cond delay="1500"/>
                                          </p:stCondLst>
                                        </p:cTn>
                                        <p:tgtEl>
                                          <p:spTgt spid="203"/>
                                        </p:tgtEl>
                                        <p:attrNameLst>
                                          <p:attrName>style.visibility</p:attrName>
                                        </p:attrNameLst>
                                      </p:cBhvr>
                                      <p:to>
                                        <p:strVal val="visible"/>
                                      </p:to>
                                    </p:set>
                                    <p:anim calcmode="lin" valueType="num">
                                      <p:cBhvr>
                                        <p:cTn id="102" dur="375" fill="hold">
                                          <p:stCondLst>
                                            <p:cond delay="1500"/>
                                          </p:stCondLst>
                                        </p:cTn>
                                        <p:tgtEl>
                                          <p:spTgt spid="203"/>
                                        </p:tgtEl>
                                        <p:attrNameLst>
                                          <p:attrName>ppt_w</p:attrName>
                                        </p:attrNameLst>
                                      </p:cBhvr>
                                      <p:tavLst>
                                        <p:tav tm="0">
                                          <p:val>
                                            <p:fltVal val="0"/>
                                          </p:val>
                                        </p:tav>
                                        <p:tav tm="100000">
                                          <p:val>
                                            <p:strVal val="#ppt_w"/>
                                          </p:val>
                                        </p:tav>
                                      </p:tavLst>
                                    </p:anim>
                                    <p:anim calcmode="lin" valueType="num">
                                      <p:cBhvr>
                                        <p:cTn id="103" dur="375" fill="hold">
                                          <p:stCondLst>
                                            <p:cond delay="1500"/>
                                          </p:stCondLst>
                                        </p:cTn>
                                        <p:tgtEl>
                                          <p:spTgt spid="203"/>
                                        </p:tgtEl>
                                        <p:attrNameLst>
                                          <p:attrName>ppt_h</p:attrName>
                                        </p:attrNameLst>
                                      </p:cBhvr>
                                      <p:tavLst>
                                        <p:tav tm="0">
                                          <p:val>
                                            <p:fltVal val="0"/>
                                          </p:val>
                                        </p:tav>
                                        <p:tav tm="100000">
                                          <p:val>
                                            <p:strVal val="#ppt_h"/>
                                          </p:val>
                                        </p:tav>
                                      </p:tavLst>
                                    </p:anim>
                                    <p:animEffect transition="in" filter="fade">
                                      <p:cBhvr>
                                        <p:cTn id="104" dur="375">
                                          <p:stCondLst>
                                            <p:cond delay="1500"/>
                                          </p:stCondLst>
                                        </p:cTn>
                                        <p:tgtEl>
                                          <p:spTgt spid="203"/>
                                        </p:tgtEl>
                                      </p:cBhvr>
                                    </p:animEffect>
                                    <p:anim to="" calcmode="lin" valueType="num">
                                      <p:cBhvr>
                                        <p:cTn id="105" dur="1125" fill="hold">
                                          <p:stCondLst>
                                            <p:cond delay="1875"/>
                                          </p:stCondLst>
                                        </p:cTn>
                                        <p:tgtEl>
                                          <p:spTgt spid="203"/>
                                        </p:tgtEl>
                                        <p:attrNameLst>
                                          <p:attrName/>
                                        </p:attrNameLst>
                                      </p:cBhvr>
                                    </p:anim>
                                  </p:childTnLst>
                                </p:cTn>
                              </p:par>
                              <p:par>
                                <p:cTn id="106" presetID="53" presetClass="entr" presetSubtype="16" repeatCount="2000" fill="hold" grpId="0" nodeType="withEffect">
                                  <p:stCondLst>
                                    <p:cond delay="500"/>
                                  </p:stCondLst>
                                  <p:childTnLst>
                                    <p:set>
                                      <p:cBhvr>
                                        <p:cTn id="107" dur="1" fill="hold">
                                          <p:stCondLst>
                                            <p:cond delay="1375"/>
                                          </p:stCondLst>
                                        </p:cTn>
                                        <p:tgtEl>
                                          <p:spTgt spid="196"/>
                                        </p:tgtEl>
                                        <p:attrNameLst>
                                          <p:attrName>style.visibility</p:attrName>
                                        </p:attrNameLst>
                                      </p:cBhvr>
                                      <p:to>
                                        <p:strVal val="visible"/>
                                      </p:to>
                                    </p:set>
                                    <p:anim calcmode="lin" valueType="num">
                                      <p:cBhvr>
                                        <p:cTn id="108" dur="344" fill="hold">
                                          <p:stCondLst>
                                            <p:cond delay="1375"/>
                                          </p:stCondLst>
                                        </p:cTn>
                                        <p:tgtEl>
                                          <p:spTgt spid="196"/>
                                        </p:tgtEl>
                                        <p:attrNameLst>
                                          <p:attrName>ppt_w</p:attrName>
                                        </p:attrNameLst>
                                      </p:cBhvr>
                                      <p:tavLst>
                                        <p:tav tm="0">
                                          <p:val>
                                            <p:fltVal val="0"/>
                                          </p:val>
                                        </p:tav>
                                        <p:tav tm="100000">
                                          <p:val>
                                            <p:strVal val="#ppt_w"/>
                                          </p:val>
                                        </p:tav>
                                      </p:tavLst>
                                    </p:anim>
                                    <p:anim calcmode="lin" valueType="num">
                                      <p:cBhvr>
                                        <p:cTn id="109" dur="344" fill="hold">
                                          <p:stCondLst>
                                            <p:cond delay="1375"/>
                                          </p:stCondLst>
                                        </p:cTn>
                                        <p:tgtEl>
                                          <p:spTgt spid="196"/>
                                        </p:tgtEl>
                                        <p:attrNameLst>
                                          <p:attrName>ppt_h</p:attrName>
                                        </p:attrNameLst>
                                      </p:cBhvr>
                                      <p:tavLst>
                                        <p:tav tm="0">
                                          <p:val>
                                            <p:fltVal val="0"/>
                                          </p:val>
                                        </p:tav>
                                        <p:tav tm="100000">
                                          <p:val>
                                            <p:strVal val="#ppt_h"/>
                                          </p:val>
                                        </p:tav>
                                      </p:tavLst>
                                    </p:anim>
                                    <p:animEffect transition="in" filter="fade">
                                      <p:cBhvr>
                                        <p:cTn id="110" dur="344">
                                          <p:stCondLst>
                                            <p:cond delay="1375"/>
                                          </p:stCondLst>
                                        </p:cTn>
                                        <p:tgtEl>
                                          <p:spTgt spid="196"/>
                                        </p:tgtEl>
                                      </p:cBhvr>
                                    </p:animEffect>
                                    <p:anim to="" calcmode="lin" valueType="num">
                                      <p:cBhvr>
                                        <p:cTn id="111" dur="1031" fill="hold">
                                          <p:stCondLst>
                                            <p:cond delay="1719"/>
                                          </p:stCondLst>
                                        </p:cTn>
                                        <p:tgtEl>
                                          <p:spTgt spid="196"/>
                                        </p:tgtEl>
                                        <p:attrNameLst>
                                          <p:attrName/>
                                        </p:attrNameLst>
                                      </p:cBhvr>
                                    </p:anim>
                                  </p:childTnLst>
                                </p:cTn>
                              </p:par>
                              <p:par>
                                <p:cTn id="112" presetID="53" presetClass="entr" presetSubtype="16" repeatCount="2000" fill="hold" grpId="0" nodeType="withEffect">
                                  <p:stCondLst>
                                    <p:cond delay="500"/>
                                  </p:stCondLst>
                                  <p:childTnLst>
                                    <p:set>
                                      <p:cBhvr>
                                        <p:cTn id="113" dur="1" fill="hold">
                                          <p:stCondLst>
                                            <p:cond delay="1250"/>
                                          </p:stCondLst>
                                        </p:cTn>
                                        <p:tgtEl>
                                          <p:spTgt spid="194"/>
                                        </p:tgtEl>
                                        <p:attrNameLst>
                                          <p:attrName>style.visibility</p:attrName>
                                        </p:attrNameLst>
                                      </p:cBhvr>
                                      <p:to>
                                        <p:strVal val="visible"/>
                                      </p:to>
                                    </p:set>
                                    <p:anim calcmode="lin" valueType="num">
                                      <p:cBhvr>
                                        <p:cTn id="114" dur="313" fill="hold">
                                          <p:stCondLst>
                                            <p:cond delay="1250"/>
                                          </p:stCondLst>
                                        </p:cTn>
                                        <p:tgtEl>
                                          <p:spTgt spid="194"/>
                                        </p:tgtEl>
                                        <p:attrNameLst>
                                          <p:attrName>ppt_w</p:attrName>
                                        </p:attrNameLst>
                                      </p:cBhvr>
                                      <p:tavLst>
                                        <p:tav tm="0">
                                          <p:val>
                                            <p:fltVal val="0"/>
                                          </p:val>
                                        </p:tav>
                                        <p:tav tm="100000">
                                          <p:val>
                                            <p:strVal val="#ppt_w"/>
                                          </p:val>
                                        </p:tav>
                                      </p:tavLst>
                                    </p:anim>
                                    <p:anim calcmode="lin" valueType="num">
                                      <p:cBhvr>
                                        <p:cTn id="115" dur="313" fill="hold">
                                          <p:stCondLst>
                                            <p:cond delay="1250"/>
                                          </p:stCondLst>
                                        </p:cTn>
                                        <p:tgtEl>
                                          <p:spTgt spid="194"/>
                                        </p:tgtEl>
                                        <p:attrNameLst>
                                          <p:attrName>ppt_h</p:attrName>
                                        </p:attrNameLst>
                                      </p:cBhvr>
                                      <p:tavLst>
                                        <p:tav tm="0">
                                          <p:val>
                                            <p:fltVal val="0"/>
                                          </p:val>
                                        </p:tav>
                                        <p:tav tm="100000">
                                          <p:val>
                                            <p:strVal val="#ppt_h"/>
                                          </p:val>
                                        </p:tav>
                                      </p:tavLst>
                                    </p:anim>
                                    <p:animEffect transition="in" filter="fade">
                                      <p:cBhvr>
                                        <p:cTn id="116" dur="313">
                                          <p:stCondLst>
                                            <p:cond delay="1250"/>
                                          </p:stCondLst>
                                        </p:cTn>
                                        <p:tgtEl>
                                          <p:spTgt spid="194"/>
                                        </p:tgtEl>
                                      </p:cBhvr>
                                    </p:animEffect>
                                    <p:anim to="" calcmode="lin" valueType="num">
                                      <p:cBhvr>
                                        <p:cTn id="117" dur="938" fill="hold">
                                          <p:stCondLst>
                                            <p:cond delay="1563"/>
                                          </p:stCondLst>
                                        </p:cTn>
                                        <p:tgtEl>
                                          <p:spTgt spid="194"/>
                                        </p:tgtEl>
                                        <p:attrNameLst>
                                          <p:attrName/>
                                        </p:attrNameLst>
                                      </p:cBhvr>
                                    </p:anim>
                                  </p:childTnLst>
                                </p:cTn>
                              </p:par>
                              <p:par>
                                <p:cTn id="118" presetID="53" presetClass="entr" presetSubtype="16" repeatCount="2000" fill="hold" grpId="0" nodeType="withEffect">
                                  <p:stCondLst>
                                    <p:cond delay="750"/>
                                  </p:stCondLst>
                                  <p:childTnLst>
                                    <p:set>
                                      <p:cBhvr>
                                        <p:cTn id="119" dur="1" fill="hold">
                                          <p:stCondLst>
                                            <p:cond delay="2000"/>
                                          </p:stCondLst>
                                        </p:cTn>
                                        <p:tgtEl>
                                          <p:spTgt spid="182"/>
                                        </p:tgtEl>
                                        <p:attrNameLst>
                                          <p:attrName>style.visibility</p:attrName>
                                        </p:attrNameLst>
                                      </p:cBhvr>
                                      <p:to>
                                        <p:strVal val="visible"/>
                                      </p:to>
                                    </p:set>
                                    <p:anim calcmode="lin" valueType="num">
                                      <p:cBhvr>
                                        <p:cTn id="120" dur="500" fill="hold">
                                          <p:stCondLst>
                                            <p:cond delay="2000"/>
                                          </p:stCondLst>
                                        </p:cTn>
                                        <p:tgtEl>
                                          <p:spTgt spid="182"/>
                                        </p:tgtEl>
                                        <p:attrNameLst>
                                          <p:attrName>ppt_w</p:attrName>
                                        </p:attrNameLst>
                                      </p:cBhvr>
                                      <p:tavLst>
                                        <p:tav tm="0">
                                          <p:val>
                                            <p:fltVal val="0"/>
                                          </p:val>
                                        </p:tav>
                                        <p:tav tm="100000">
                                          <p:val>
                                            <p:strVal val="#ppt_w"/>
                                          </p:val>
                                        </p:tav>
                                      </p:tavLst>
                                    </p:anim>
                                    <p:anim calcmode="lin" valueType="num">
                                      <p:cBhvr>
                                        <p:cTn id="121" dur="500" fill="hold">
                                          <p:stCondLst>
                                            <p:cond delay="2000"/>
                                          </p:stCondLst>
                                        </p:cTn>
                                        <p:tgtEl>
                                          <p:spTgt spid="182"/>
                                        </p:tgtEl>
                                        <p:attrNameLst>
                                          <p:attrName>ppt_h</p:attrName>
                                        </p:attrNameLst>
                                      </p:cBhvr>
                                      <p:tavLst>
                                        <p:tav tm="0">
                                          <p:val>
                                            <p:fltVal val="0"/>
                                          </p:val>
                                        </p:tav>
                                        <p:tav tm="100000">
                                          <p:val>
                                            <p:strVal val="#ppt_h"/>
                                          </p:val>
                                        </p:tav>
                                      </p:tavLst>
                                    </p:anim>
                                    <p:animEffect transition="in" filter="fade">
                                      <p:cBhvr>
                                        <p:cTn id="122" dur="500">
                                          <p:stCondLst>
                                            <p:cond delay="2000"/>
                                          </p:stCondLst>
                                        </p:cTn>
                                        <p:tgtEl>
                                          <p:spTgt spid="182"/>
                                        </p:tgtEl>
                                      </p:cBhvr>
                                    </p:animEffect>
                                    <p:anim to="" calcmode="lin" valueType="num">
                                      <p:cBhvr>
                                        <p:cTn id="123" dur="1500" fill="hold">
                                          <p:stCondLst>
                                            <p:cond delay="2500"/>
                                          </p:stCondLst>
                                        </p:cTn>
                                        <p:tgtEl>
                                          <p:spTgt spid="182"/>
                                        </p:tgtEl>
                                        <p:attrNameLst>
                                          <p:attrName/>
                                        </p:attrNameLst>
                                      </p:cBhvr>
                                    </p:anim>
                                  </p:childTnLst>
                                </p:cTn>
                              </p:par>
                              <p:par>
                                <p:cTn id="124" presetID="53" presetClass="entr" presetSubtype="16" repeatCount="2000" fill="hold" grpId="0" nodeType="withEffect">
                                  <p:stCondLst>
                                    <p:cond delay="400"/>
                                  </p:stCondLst>
                                  <p:childTnLst>
                                    <p:set>
                                      <p:cBhvr>
                                        <p:cTn id="125" dur="1" fill="hold">
                                          <p:stCondLst>
                                            <p:cond delay="1375"/>
                                          </p:stCondLst>
                                        </p:cTn>
                                        <p:tgtEl>
                                          <p:spTgt spid="209"/>
                                        </p:tgtEl>
                                        <p:attrNameLst>
                                          <p:attrName>style.visibility</p:attrName>
                                        </p:attrNameLst>
                                      </p:cBhvr>
                                      <p:to>
                                        <p:strVal val="visible"/>
                                      </p:to>
                                    </p:set>
                                    <p:anim calcmode="lin" valueType="num">
                                      <p:cBhvr>
                                        <p:cTn id="126" dur="344" fill="hold">
                                          <p:stCondLst>
                                            <p:cond delay="1375"/>
                                          </p:stCondLst>
                                        </p:cTn>
                                        <p:tgtEl>
                                          <p:spTgt spid="209"/>
                                        </p:tgtEl>
                                        <p:attrNameLst>
                                          <p:attrName>ppt_w</p:attrName>
                                        </p:attrNameLst>
                                      </p:cBhvr>
                                      <p:tavLst>
                                        <p:tav tm="0">
                                          <p:val>
                                            <p:fltVal val="0"/>
                                          </p:val>
                                        </p:tav>
                                        <p:tav tm="100000">
                                          <p:val>
                                            <p:strVal val="#ppt_w"/>
                                          </p:val>
                                        </p:tav>
                                      </p:tavLst>
                                    </p:anim>
                                    <p:anim calcmode="lin" valueType="num">
                                      <p:cBhvr>
                                        <p:cTn id="127" dur="344" fill="hold">
                                          <p:stCondLst>
                                            <p:cond delay="1375"/>
                                          </p:stCondLst>
                                        </p:cTn>
                                        <p:tgtEl>
                                          <p:spTgt spid="209"/>
                                        </p:tgtEl>
                                        <p:attrNameLst>
                                          <p:attrName>ppt_h</p:attrName>
                                        </p:attrNameLst>
                                      </p:cBhvr>
                                      <p:tavLst>
                                        <p:tav tm="0">
                                          <p:val>
                                            <p:fltVal val="0"/>
                                          </p:val>
                                        </p:tav>
                                        <p:tav tm="100000">
                                          <p:val>
                                            <p:strVal val="#ppt_h"/>
                                          </p:val>
                                        </p:tav>
                                      </p:tavLst>
                                    </p:anim>
                                    <p:animEffect transition="in" filter="fade">
                                      <p:cBhvr>
                                        <p:cTn id="128" dur="344">
                                          <p:stCondLst>
                                            <p:cond delay="1375"/>
                                          </p:stCondLst>
                                        </p:cTn>
                                        <p:tgtEl>
                                          <p:spTgt spid="209"/>
                                        </p:tgtEl>
                                      </p:cBhvr>
                                    </p:animEffect>
                                    <p:anim to="" calcmode="lin" valueType="num">
                                      <p:cBhvr>
                                        <p:cTn id="129" dur="1031" fill="hold">
                                          <p:stCondLst>
                                            <p:cond delay="1719"/>
                                          </p:stCondLst>
                                        </p:cTn>
                                        <p:tgtEl>
                                          <p:spTgt spid="209"/>
                                        </p:tgtEl>
                                        <p:attrNameLst>
                                          <p:attrName/>
                                        </p:attrNameLst>
                                      </p:cBhvr>
                                    </p:anim>
                                  </p:childTnLst>
                                </p:cTn>
                              </p:par>
                              <p:par>
                                <p:cTn id="130" presetID="53" presetClass="entr" presetSubtype="16" repeatCount="2000" fill="hold" grpId="0" nodeType="withEffect">
                                  <p:stCondLst>
                                    <p:cond delay="150"/>
                                  </p:stCondLst>
                                  <p:childTnLst>
                                    <p:set>
                                      <p:cBhvr>
                                        <p:cTn id="131" dur="1" fill="hold">
                                          <p:stCondLst>
                                            <p:cond delay="1625"/>
                                          </p:stCondLst>
                                        </p:cTn>
                                        <p:tgtEl>
                                          <p:spTgt spid="210"/>
                                        </p:tgtEl>
                                        <p:attrNameLst>
                                          <p:attrName>style.visibility</p:attrName>
                                        </p:attrNameLst>
                                      </p:cBhvr>
                                      <p:to>
                                        <p:strVal val="visible"/>
                                      </p:to>
                                    </p:set>
                                    <p:anim calcmode="lin" valueType="num">
                                      <p:cBhvr>
                                        <p:cTn id="132" dur="406" fill="hold">
                                          <p:stCondLst>
                                            <p:cond delay="1625"/>
                                          </p:stCondLst>
                                        </p:cTn>
                                        <p:tgtEl>
                                          <p:spTgt spid="210"/>
                                        </p:tgtEl>
                                        <p:attrNameLst>
                                          <p:attrName>ppt_w</p:attrName>
                                        </p:attrNameLst>
                                      </p:cBhvr>
                                      <p:tavLst>
                                        <p:tav tm="0">
                                          <p:val>
                                            <p:fltVal val="0"/>
                                          </p:val>
                                        </p:tav>
                                        <p:tav tm="100000">
                                          <p:val>
                                            <p:strVal val="#ppt_w"/>
                                          </p:val>
                                        </p:tav>
                                      </p:tavLst>
                                    </p:anim>
                                    <p:anim calcmode="lin" valueType="num">
                                      <p:cBhvr>
                                        <p:cTn id="133" dur="406" fill="hold">
                                          <p:stCondLst>
                                            <p:cond delay="1625"/>
                                          </p:stCondLst>
                                        </p:cTn>
                                        <p:tgtEl>
                                          <p:spTgt spid="210"/>
                                        </p:tgtEl>
                                        <p:attrNameLst>
                                          <p:attrName>ppt_h</p:attrName>
                                        </p:attrNameLst>
                                      </p:cBhvr>
                                      <p:tavLst>
                                        <p:tav tm="0">
                                          <p:val>
                                            <p:fltVal val="0"/>
                                          </p:val>
                                        </p:tav>
                                        <p:tav tm="100000">
                                          <p:val>
                                            <p:strVal val="#ppt_h"/>
                                          </p:val>
                                        </p:tav>
                                      </p:tavLst>
                                    </p:anim>
                                    <p:animEffect transition="in" filter="fade">
                                      <p:cBhvr>
                                        <p:cTn id="134" dur="406">
                                          <p:stCondLst>
                                            <p:cond delay="1625"/>
                                          </p:stCondLst>
                                        </p:cTn>
                                        <p:tgtEl>
                                          <p:spTgt spid="210"/>
                                        </p:tgtEl>
                                      </p:cBhvr>
                                    </p:animEffect>
                                    <p:anim to="" calcmode="lin" valueType="num">
                                      <p:cBhvr>
                                        <p:cTn id="135" dur="1219" fill="hold">
                                          <p:stCondLst>
                                            <p:cond delay="2031"/>
                                          </p:stCondLst>
                                        </p:cTn>
                                        <p:tgtEl>
                                          <p:spTgt spid="210"/>
                                        </p:tgtEl>
                                        <p:attrNameLst>
                                          <p:attrName/>
                                        </p:attrNameLst>
                                      </p:cBhvr>
                                    </p:anim>
                                  </p:childTnLst>
                                </p:cTn>
                              </p:par>
                              <p:par>
                                <p:cTn id="136" presetID="53" presetClass="entr" presetSubtype="16" repeatCount="2000" fill="hold" grpId="0" nodeType="withEffect">
                                  <p:stCondLst>
                                    <p:cond delay="300"/>
                                  </p:stCondLst>
                                  <p:childTnLst>
                                    <p:set>
                                      <p:cBhvr>
                                        <p:cTn id="137" dur="1" fill="hold">
                                          <p:stCondLst>
                                            <p:cond delay="2000"/>
                                          </p:stCondLst>
                                        </p:cTn>
                                        <p:tgtEl>
                                          <p:spTgt spid="211"/>
                                        </p:tgtEl>
                                        <p:attrNameLst>
                                          <p:attrName>style.visibility</p:attrName>
                                        </p:attrNameLst>
                                      </p:cBhvr>
                                      <p:to>
                                        <p:strVal val="visible"/>
                                      </p:to>
                                    </p:set>
                                    <p:anim calcmode="lin" valueType="num">
                                      <p:cBhvr>
                                        <p:cTn id="138" dur="500" fill="hold">
                                          <p:stCondLst>
                                            <p:cond delay="2000"/>
                                          </p:stCondLst>
                                        </p:cTn>
                                        <p:tgtEl>
                                          <p:spTgt spid="211"/>
                                        </p:tgtEl>
                                        <p:attrNameLst>
                                          <p:attrName>ppt_w</p:attrName>
                                        </p:attrNameLst>
                                      </p:cBhvr>
                                      <p:tavLst>
                                        <p:tav tm="0">
                                          <p:val>
                                            <p:fltVal val="0"/>
                                          </p:val>
                                        </p:tav>
                                        <p:tav tm="100000">
                                          <p:val>
                                            <p:strVal val="#ppt_w"/>
                                          </p:val>
                                        </p:tav>
                                      </p:tavLst>
                                    </p:anim>
                                    <p:anim calcmode="lin" valueType="num">
                                      <p:cBhvr>
                                        <p:cTn id="139" dur="500" fill="hold">
                                          <p:stCondLst>
                                            <p:cond delay="2000"/>
                                          </p:stCondLst>
                                        </p:cTn>
                                        <p:tgtEl>
                                          <p:spTgt spid="211"/>
                                        </p:tgtEl>
                                        <p:attrNameLst>
                                          <p:attrName>ppt_h</p:attrName>
                                        </p:attrNameLst>
                                      </p:cBhvr>
                                      <p:tavLst>
                                        <p:tav tm="0">
                                          <p:val>
                                            <p:fltVal val="0"/>
                                          </p:val>
                                        </p:tav>
                                        <p:tav tm="100000">
                                          <p:val>
                                            <p:strVal val="#ppt_h"/>
                                          </p:val>
                                        </p:tav>
                                      </p:tavLst>
                                    </p:anim>
                                    <p:animEffect transition="in" filter="fade">
                                      <p:cBhvr>
                                        <p:cTn id="140" dur="500">
                                          <p:stCondLst>
                                            <p:cond delay="2000"/>
                                          </p:stCondLst>
                                        </p:cTn>
                                        <p:tgtEl>
                                          <p:spTgt spid="211"/>
                                        </p:tgtEl>
                                      </p:cBhvr>
                                    </p:animEffect>
                                    <p:anim to="" calcmode="lin" valueType="num">
                                      <p:cBhvr>
                                        <p:cTn id="141" dur="1500" fill="hold">
                                          <p:stCondLst>
                                            <p:cond delay="2500"/>
                                          </p:stCondLst>
                                        </p:cTn>
                                        <p:tgtEl>
                                          <p:spTgt spid="211"/>
                                        </p:tgtEl>
                                        <p:attrNameLst>
                                          <p:attrName/>
                                        </p:attrNameLst>
                                      </p:cBhvr>
                                    </p:anim>
                                  </p:childTnLst>
                                </p:cTn>
                              </p:par>
                              <p:par>
                                <p:cTn id="142" presetID="53" presetClass="entr" presetSubtype="16" repeatCount="2000" fill="hold" grpId="0" nodeType="withEffect">
                                  <p:stCondLst>
                                    <p:cond delay="100"/>
                                  </p:stCondLst>
                                  <p:childTnLst>
                                    <p:set>
                                      <p:cBhvr>
                                        <p:cTn id="143" dur="1" fill="hold">
                                          <p:stCondLst>
                                            <p:cond delay="1875"/>
                                          </p:stCondLst>
                                        </p:cTn>
                                        <p:tgtEl>
                                          <p:spTgt spid="212"/>
                                        </p:tgtEl>
                                        <p:attrNameLst>
                                          <p:attrName>style.visibility</p:attrName>
                                        </p:attrNameLst>
                                      </p:cBhvr>
                                      <p:to>
                                        <p:strVal val="visible"/>
                                      </p:to>
                                    </p:set>
                                    <p:anim calcmode="lin" valueType="num">
                                      <p:cBhvr>
                                        <p:cTn id="144" dur="469" fill="hold">
                                          <p:stCondLst>
                                            <p:cond delay="1875"/>
                                          </p:stCondLst>
                                        </p:cTn>
                                        <p:tgtEl>
                                          <p:spTgt spid="212"/>
                                        </p:tgtEl>
                                        <p:attrNameLst>
                                          <p:attrName>ppt_w</p:attrName>
                                        </p:attrNameLst>
                                      </p:cBhvr>
                                      <p:tavLst>
                                        <p:tav tm="0">
                                          <p:val>
                                            <p:fltVal val="0"/>
                                          </p:val>
                                        </p:tav>
                                        <p:tav tm="100000">
                                          <p:val>
                                            <p:strVal val="#ppt_w"/>
                                          </p:val>
                                        </p:tav>
                                      </p:tavLst>
                                    </p:anim>
                                    <p:anim calcmode="lin" valueType="num">
                                      <p:cBhvr>
                                        <p:cTn id="145" dur="469" fill="hold">
                                          <p:stCondLst>
                                            <p:cond delay="1875"/>
                                          </p:stCondLst>
                                        </p:cTn>
                                        <p:tgtEl>
                                          <p:spTgt spid="212"/>
                                        </p:tgtEl>
                                        <p:attrNameLst>
                                          <p:attrName>ppt_h</p:attrName>
                                        </p:attrNameLst>
                                      </p:cBhvr>
                                      <p:tavLst>
                                        <p:tav tm="0">
                                          <p:val>
                                            <p:fltVal val="0"/>
                                          </p:val>
                                        </p:tav>
                                        <p:tav tm="100000">
                                          <p:val>
                                            <p:strVal val="#ppt_h"/>
                                          </p:val>
                                        </p:tav>
                                      </p:tavLst>
                                    </p:anim>
                                    <p:animEffect transition="in" filter="fade">
                                      <p:cBhvr>
                                        <p:cTn id="146" dur="469">
                                          <p:stCondLst>
                                            <p:cond delay="1875"/>
                                          </p:stCondLst>
                                        </p:cTn>
                                        <p:tgtEl>
                                          <p:spTgt spid="212"/>
                                        </p:tgtEl>
                                      </p:cBhvr>
                                    </p:animEffect>
                                    <p:anim to="" calcmode="lin" valueType="num">
                                      <p:cBhvr>
                                        <p:cTn id="147" dur="1406" fill="hold">
                                          <p:stCondLst>
                                            <p:cond delay="2344"/>
                                          </p:stCondLst>
                                        </p:cTn>
                                        <p:tgtEl>
                                          <p:spTgt spid="212"/>
                                        </p:tgtEl>
                                        <p:attrNameLst>
                                          <p:attrName/>
                                        </p:attrNameLst>
                                      </p:cBhvr>
                                    </p:anim>
                                  </p:childTnLst>
                                </p:cTn>
                              </p:par>
                              <p:par>
                                <p:cTn id="148" presetID="53" presetClass="entr" presetSubtype="16" repeatCount="2000" fill="hold" grpId="0" nodeType="withEffect">
                                  <p:stCondLst>
                                    <p:cond delay="430"/>
                                  </p:stCondLst>
                                  <p:childTnLst>
                                    <p:set>
                                      <p:cBhvr>
                                        <p:cTn id="149" dur="1" fill="hold">
                                          <p:stCondLst>
                                            <p:cond delay="1875"/>
                                          </p:stCondLst>
                                        </p:cTn>
                                        <p:tgtEl>
                                          <p:spTgt spid="213"/>
                                        </p:tgtEl>
                                        <p:attrNameLst>
                                          <p:attrName>style.visibility</p:attrName>
                                        </p:attrNameLst>
                                      </p:cBhvr>
                                      <p:to>
                                        <p:strVal val="visible"/>
                                      </p:to>
                                    </p:set>
                                    <p:anim calcmode="lin" valueType="num">
                                      <p:cBhvr>
                                        <p:cTn id="150" dur="469" fill="hold">
                                          <p:stCondLst>
                                            <p:cond delay="1875"/>
                                          </p:stCondLst>
                                        </p:cTn>
                                        <p:tgtEl>
                                          <p:spTgt spid="213"/>
                                        </p:tgtEl>
                                        <p:attrNameLst>
                                          <p:attrName>ppt_w</p:attrName>
                                        </p:attrNameLst>
                                      </p:cBhvr>
                                      <p:tavLst>
                                        <p:tav tm="0">
                                          <p:val>
                                            <p:fltVal val="0"/>
                                          </p:val>
                                        </p:tav>
                                        <p:tav tm="100000">
                                          <p:val>
                                            <p:strVal val="#ppt_w"/>
                                          </p:val>
                                        </p:tav>
                                      </p:tavLst>
                                    </p:anim>
                                    <p:anim calcmode="lin" valueType="num">
                                      <p:cBhvr>
                                        <p:cTn id="151" dur="469" fill="hold">
                                          <p:stCondLst>
                                            <p:cond delay="1875"/>
                                          </p:stCondLst>
                                        </p:cTn>
                                        <p:tgtEl>
                                          <p:spTgt spid="213"/>
                                        </p:tgtEl>
                                        <p:attrNameLst>
                                          <p:attrName>ppt_h</p:attrName>
                                        </p:attrNameLst>
                                      </p:cBhvr>
                                      <p:tavLst>
                                        <p:tav tm="0">
                                          <p:val>
                                            <p:fltVal val="0"/>
                                          </p:val>
                                        </p:tav>
                                        <p:tav tm="100000">
                                          <p:val>
                                            <p:strVal val="#ppt_h"/>
                                          </p:val>
                                        </p:tav>
                                      </p:tavLst>
                                    </p:anim>
                                    <p:animEffect transition="in" filter="fade">
                                      <p:cBhvr>
                                        <p:cTn id="152" dur="469">
                                          <p:stCondLst>
                                            <p:cond delay="1875"/>
                                          </p:stCondLst>
                                        </p:cTn>
                                        <p:tgtEl>
                                          <p:spTgt spid="213"/>
                                        </p:tgtEl>
                                      </p:cBhvr>
                                    </p:animEffect>
                                    <p:anim to="" calcmode="lin" valueType="num">
                                      <p:cBhvr>
                                        <p:cTn id="153" dur="1406" fill="hold">
                                          <p:stCondLst>
                                            <p:cond delay="2344"/>
                                          </p:stCondLst>
                                        </p:cTn>
                                        <p:tgtEl>
                                          <p:spTgt spid="213"/>
                                        </p:tgtEl>
                                        <p:attrNameLst>
                                          <p:attrName/>
                                        </p:attrNameLst>
                                      </p:cBhvr>
                                    </p:anim>
                                  </p:childTnLst>
                                </p:cTn>
                              </p:par>
                              <p:par>
                                <p:cTn id="154" presetID="53" presetClass="entr" presetSubtype="16" repeatCount="2000" fill="hold" grpId="0" nodeType="withEffect">
                                  <p:stCondLst>
                                    <p:cond delay="0"/>
                                  </p:stCondLst>
                                  <p:childTnLst>
                                    <p:set>
                                      <p:cBhvr>
                                        <p:cTn id="155" dur="1" fill="hold">
                                          <p:stCondLst>
                                            <p:cond delay="1625"/>
                                          </p:stCondLst>
                                        </p:cTn>
                                        <p:tgtEl>
                                          <p:spTgt spid="217"/>
                                        </p:tgtEl>
                                        <p:attrNameLst>
                                          <p:attrName>style.visibility</p:attrName>
                                        </p:attrNameLst>
                                      </p:cBhvr>
                                      <p:to>
                                        <p:strVal val="visible"/>
                                      </p:to>
                                    </p:set>
                                    <p:anim calcmode="lin" valueType="num">
                                      <p:cBhvr>
                                        <p:cTn id="156" dur="406" fill="hold">
                                          <p:stCondLst>
                                            <p:cond delay="1625"/>
                                          </p:stCondLst>
                                        </p:cTn>
                                        <p:tgtEl>
                                          <p:spTgt spid="217"/>
                                        </p:tgtEl>
                                        <p:attrNameLst>
                                          <p:attrName>ppt_w</p:attrName>
                                        </p:attrNameLst>
                                      </p:cBhvr>
                                      <p:tavLst>
                                        <p:tav tm="0">
                                          <p:val>
                                            <p:fltVal val="0"/>
                                          </p:val>
                                        </p:tav>
                                        <p:tav tm="100000">
                                          <p:val>
                                            <p:strVal val="#ppt_w"/>
                                          </p:val>
                                        </p:tav>
                                      </p:tavLst>
                                    </p:anim>
                                    <p:anim calcmode="lin" valueType="num">
                                      <p:cBhvr>
                                        <p:cTn id="157" dur="406" fill="hold">
                                          <p:stCondLst>
                                            <p:cond delay="1625"/>
                                          </p:stCondLst>
                                        </p:cTn>
                                        <p:tgtEl>
                                          <p:spTgt spid="217"/>
                                        </p:tgtEl>
                                        <p:attrNameLst>
                                          <p:attrName>ppt_h</p:attrName>
                                        </p:attrNameLst>
                                      </p:cBhvr>
                                      <p:tavLst>
                                        <p:tav tm="0">
                                          <p:val>
                                            <p:fltVal val="0"/>
                                          </p:val>
                                        </p:tav>
                                        <p:tav tm="100000">
                                          <p:val>
                                            <p:strVal val="#ppt_h"/>
                                          </p:val>
                                        </p:tav>
                                      </p:tavLst>
                                    </p:anim>
                                    <p:animEffect transition="in" filter="fade">
                                      <p:cBhvr>
                                        <p:cTn id="158" dur="406">
                                          <p:stCondLst>
                                            <p:cond delay="1625"/>
                                          </p:stCondLst>
                                        </p:cTn>
                                        <p:tgtEl>
                                          <p:spTgt spid="217"/>
                                        </p:tgtEl>
                                      </p:cBhvr>
                                    </p:animEffect>
                                    <p:anim to="" calcmode="lin" valueType="num">
                                      <p:cBhvr>
                                        <p:cTn id="159" dur="1219" fill="hold">
                                          <p:stCondLst>
                                            <p:cond delay="2031"/>
                                          </p:stCondLst>
                                        </p:cTn>
                                        <p:tgtEl>
                                          <p:spTgt spid="217"/>
                                        </p:tgtEl>
                                        <p:attrNameLst>
                                          <p:attrName/>
                                        </p:attrNameLst>
                                      </p:cBhvr>
                                    </p:anim>
                                  </p:childTnLst>
                                </p:cTn>
                              </p:par>
                              <p:par>
                                <p:cTn id="160" presetID="53" presetClass="entr" presetSubtype="16" repeatCount="2000" fill="hold" grpId="0" nodeType="withEffect">
                                  <p:stCondLst>
                                    <p:cond delay="0"/>
                                  </p:stCondLst>
                                  <p:childTnLst>
                                    <p:set>
                                      <p:cBhvr>
                                        <p:cTn id="161" dur="1" fill="hold">
                                          <p:stCondLst>
                                            <p:cond delay="1650"/>
                                          </p:stCondLst>
                                        </p:cTn>
                                        <p:tgtEl>
                                          <p:spTgt spid="218"/>
                                        </p:tgtEl>
                                        <p:attrNameLst>
                                          <p:attrName>style.visibility</p:attrName>
                                        </p:attrNameLst>
                                      </p:cBhvr>
                                      <p:to>
                                        <p:strVal val="visible"/>
                                      </p:to>
                                    </p:set>
                                    <p:anim calcmode="lin" valueType="num">
                                      <p:cBhvr>
                                        <p:cTn id="162" dur="412" fill="hold">
                                          <p:stCondLst>
                                            <p:cond delay="1650"/>
                                          </p:stCondLst>
                                        </p:cTn>
                                        <p:tgtEl>
                                          <p:spTgt spid="218"/>
                                        </p:tgtEl>
                                        <p:attrNameLst>
                                          <p:attrName>ppt_w</p:attrName>
                                        </p:attrNameLst>
                                      </p:cBhvr>
                                      <p:tavLst>
                                        <p:tav tm="0">
                                          <p:val>
                                            <p:fltVal val="0"/>
                                          </p:val>
                                        </p:tav>
                                        <p:tav tm="100000">
                                          <p:val>
                                            <p:strVal val="#ppt_w"/>
                                          </p:val>
                                        </p:tav>
                                      </p:tavLst>
                                    </p:anim>
                                    <p:anim calcmode="lin" valueType="num">
                                      <p:cBhvr>
                                        <p:cTn id="163" dur="412" fill="hold">
                                          <p:stCondLst>
                                            <p:cond delay="1650"/>
                                          </p:stCondLst>
                                        </p:cTn>
                                        <p:tgtEl>
                                          <p:spTgt spid="218"/>
                                        </p:tgtEl>
                                        <p:attrNameLst>
                                          <p:attrName>ppt_h</p:attrName>
                                        </p:attrNameLst>
                                      </p:cBhvr>
                                      <p:tavLst>
                                        <p:tav tm="0">
                                          <p:val>
                                            <p:fltVal val="0"/>
                                          </p:val>
                                        </p:tav>
                                        <p:tav tm="100000">
                                          <p:val>
                                            <p:strVal val="#ppt_h"/>
                                          </p:val>
                                        </p:tav>
                                      </p:tavLst>
                                    </p:anim>
                                    <p:animEffect transition="in" filter="fade">
                                      <p:cBhvr>
                                        <p:cTn id="164" dur="412">
                                          <p:stCondLst>
                                            <p:cond delay="1650"/>
                                          </p:stCondLst>
                                        </p:cTn>
                                        <p:tgtEl>
                                          <p:spTgt spid="218"/>
                                        </p:tgtEl>
                                      </p:cBhvr>
                                    </p:animEffect>
                                    <p:anim to="" calcmode="lin" valueType="num">
                                      <p:cBhvr>
                                        <p:cTn id="165" dur="1237" fill="hold">
                                          <p:stCondLst>
                                            <p:cond delay="2062"/>
                                          </p:stCondLst>
                                        </p:cTn>
                                        <p:tgtEl>
                                          <p:spTgt spid="218"/>
                                        </p:tgtEl>
                                        <p:attrNameLst>
                                          <p:attrName/>
                                        </p:attrNameLst>
                                      </p:cBhvr>
                                    </p:anim>
                                  </p:childTnLst>
                                </p:cTn>
                              </p:par>
                              <p:par>
                                <p:cTn id="166" presetID="53" presetClass="entr" presetSubtype="16" repeatCount="2000" fill="hold" grpId="0" nodeType="withEffect">
                                  <p:stCondLst>
                                    <p:cond delay="0"/>
                                  </p:stCondLst>
                                  <p:childTnLst>
                                    <p:set>
                                      <p:cBhvr>
                                        <p:cTn id="167" dur="1" fill="hold">
                                          <p:stCondLst>
                                            <p:cond delay="1400"/>
                                          </p:stCondLst>
                                        </p:cTn>
                                        <p:tgtEl>
                                          <p:spTgt spid="219"/>
                                        </p:tgtEl>
                                        <p:attrNameLst>
                                          <p:attrName>style.visibility</p:attrName>
                                        </p:attrNameLst>
                                      </p:cBhvr>
                                      <p:to>
                                        <p:strVal val="visible"/>
                                      </p:to>
                                    </p:set>
                                    <p:anim calcmode="lin" valueType="num">
                                      <p:cBhvr>
                                        <p:cTn id="168" dur="350" fill="hold">
                                          <p:stCondLst>
                                            <p:cond delay="1400"/>
                                          </p:stCondLst>
                                        </p:cTn>
                                        <p:tgtEl>
                                          <p:spTgt spid="219"/>
                                        </p:tgtEl>
                                        <p:attrNameLst>
                                          <p:attrName>ppt_w</p:attrName>
                                        </p:attrNameLst>
                                      </p:cBhvr>
                                      <p:tavLst>
                                        <p:tav tm="0">
                                          <p:val>
                                            <p:fltVal val="0"/>
                                          </p:val>
                                        </p:tav>
                                        <p:tav tm="100000">
                                          <p:val>
                                            <p:strVal val="#ppt_w"/>
                                          </p:val>
                                        </p:tav>
                                      </p:tavLst>
                                    </p:anim>
                                    <p:anim calcmode="lin" valueType="num">
                                      <p:cBhvr>
                                        <p:cTn id="169" dur="350" fill="hold">
                                          <p:stCondLst>
                                            <p:cond delay="1400"/>
                                          </p:stCondLst>
                                        </p:cTn>
                                        <p:tgtEl>
                                          <p:spTgt spid="219"/>
                                        </p:tgtEl>
                                        <p:attrNameLst>
                                          <p:attrName>ppt_h</p:attrName>
                                        </p:attrNameLst>
                                      </p:cBhvr>
                                      <p:tavLst>
                                        <p:tav tm="0">
                                          <p:val>
                                            <p:fltVal val="0"/>
                                          </p:val>
                                        </p:tav>
                                        <p:tav tm="100000">
                                          <p:val>
                                            <p:strVal val="#ppt_h"/>
                                          </p:val>
                                        </p:tav>
                                      </p:tavLst>
                                    </p:anim>
                                    <p:animEffect transition="in" filter="fade">
                                      <p:cBhvr>
                                        <p:cTn id="170" dur="350">
                                          <p:stCondLst>
                                            <p:cond delay="1400"/>
                                          </p:stCondLst>
                                        </p:cTn>
                                        <p:tgtEl>
                                          <p:spTgt spid="219"/>
                                        </p:tgtEl>
                                      </p:cBhvr>
                                    </p:animEffect>
                                    <p:anim to="" calcmode="lin" valueType="num">
                                      <p:cBhvr>
                                        <p:cTn id="171" dur="1050" fill="hold">
                                          <p:stCondLst>
                                            <p:cond delay="1750"/>
                                          </p:stCondLst>
                                        </p:cTn>
                                        <p:tgtEl>
                                          <p:spTgt spid="219"/>
                                        </p:tgtEl>
                                        <p:attrNameLst>
                                          <p:attrName/>
                                        </p:attrNameLst>
                                      </p:cBhvr>
                                    </p:anim>
                                  </p:childTnLst>
                                </p:cTn>
                              </p:par>
                              <p:par>
                                <p:cTn id="172" presetID="63" presetClass="path" presetSubtype="0" repeatCount="2000" fill="hold" nodeType="withEffect">
                                  <p:stCondLst>
                                    <p:cond delay="750"/>
                                  </p:stCondLst>
                                  <p:childTnLst>
                                    <p:animMotion origin="layout" path="M 1.875E-6 4.44444E-6 L 0.63216 4.44444E-6 " pathEditMode="relative" rAng="0" ptsTypes="AA">
                                      <p:cBhvr>
                                        <p:cTn id="173" dur="500" fill="hold"/>
                                        <p:tgtEl>
                                          <p:spTgt spid="223"/>
                                        </p:tgtEl>
                                        <p:attrNameLst>
                                          <p:attrName>ppt_x</p:attrName>
                                          <p:attrName>ppt_y</p:attrName>
                                        </p:attrNameLst>
                                      </p:cBhvr>
                                      <p:rCtr x="31615" y="0"/>
                                    </p:animMotion>
                                    <p:set>
                                      <p:cBhvr additive="base" accumulate="none">
                                        <p:cTn id="174" dur="250" fill="hold">
                                          <p:stCondLst>
                                            <p:cond delay="500"/>
                                          </p:stCondLst>
                                        </p:cTn>
                                        <p:tgtEl>
                                          <p:spTgt spid="223"/>
                                        </p:tgtEl>
                                        <p:attrNameLst>
                                          <p:attrName>style.visibility</p:attrName>
                                        </p:attrNameLst>
                                      </p:cBhvr>
                                      <p:to>
                                        <p:strVal val="visible"/>
                                      </p:to>
                                    </p:set>
                                    <p:animMotion origin="layout" path="M 0.63216 -2.22222E-6 L 1.70573 -2.22222E-6 " pathEditMode="relative" rAng="0" ptsTypes="AA">
                                      <p:cBhvr additive="base" accumulate="none" from="" to="">
                                        <p:cTn id="175" dur="500" fill="hold">
                                          <p:stCondLst>
                                            <p:cond delay="750"/>
                                          </p:stCondLst>
                                        </p:cTn>
                                        <p:tgtEl>
                                          <p:spTgt spid="223"/>
                                        </p:tgtEl>
                                        <p:attrNameLst>
                                          <p:attrName>ppt_x</p:attrName>
                                          <p:attrName>ppt_y</p:attrName>
                                        </p:attrNameLst>
                                      </p:cBhvr>
                                      <p:rCtr x="53672" y="0"/>
                                    </p:animMotion>
                                    <p:set>
                                      <p:cBhvr additive="base" accumulate="none">
                                        <p:cTn id="176" dur="750" fill="hold">
                                          <p:stCondLst>
                                            <p:cond delay="1250"/>
                                          </p:stCondLst>
                                        </p:cTn>
                                        <p:tgtEl>
                                          <p:spTgt spid="223"/>
                                        </p:tgtEl>
                                        <p:attrNameLst>
                                          <p:attrName/>
                                        </p:attrNameLst>
                                      </p:cBhvr>
                                      <p:to>
                                        <p:strVal val=""/>
                                      </p:to>
                                    </p:set>
                                  </p:childTnLst>
                                </p:cTn>
                              </p:par>
                              <p:par>
                                <p:cTn id="177" presetID="63" presetClass="path" presetSubtype="0" repeatCount="2000" fill="hold" nodeType="withEffect">
                                  <p:stCondLst>
                                    <p:cond delay="500"/>
                                  </p:stCondLst>
                                  <p:childTnLst>
                                    <p:animMotion origin="layout" path="M 1.45833E-6 -1.48148E-6 L 0.63216 -1.48148E-6 " pathEditMode="relative" rAng="0" ptsTypes="AA">
                                      <p:cBhvr additive="base" accumulate="none">
                                        <p:cTn id="178" dur="400" fill="hold"/>
                                        <p:tgtEl>
                                          <p:spTgt spid="224"/>
                                        </p:tgtEl>
                                        <p:attrNameLst>
                                          <p:attrName>ppt_x</p:attrName>
                                          <p:attrName>ppt_y</p:attrName>
                                        </p:attrNameLst>
                                      </p:cBhvr>
                                      <p:rCtr x="31602" y="0"/>
                                    </p:animMotion>
                                    <p:set>
                                      <p:cBhvr additive="base" accumulate="none">
                                        <p:cTn id="179" dur="250" fill="hold">
                                          <p:stCondLst>
                                            <p:cond delay="400"/>
                                          </p:stCondLst>
                                        </p:cTn>
                                        <p:tgtEl>
                                          <p:spTgt spid="224"/>
                                        </p:tgtEl>
                                        <p:attrNameLst>
                                          <p:attrName>style.visibility</p:attrName>
                                        </p:attrNameLst>
                                      </p:cBhvr>
                                      <p:to>
                                        <p:strVal val="visible"/>
                                      </p:to>
                                    </p:set>
                                    <p:animMotion origin="layout" path="M 0.63216 -2.22222E-6 L 1.70573 -2.22222E-6 " pathEditMode="relative" rAng="0" ptsTypes="AA">
                                      <p:cBhvr additive="base" accumulate="none" from="" to="">
                                        <p:cTn id="180" dur="350" fill="hold">
                                          <p:stCondLst>
                                            <p:cond delay="650"/>
                                          </p:stCondLst>
                                        </p:cTn>
                                        <p:tgtEl>
                                          <p:spTgt spid="224"/>
                                        </p:tgtEl>
                                        <p:attrNameLst>
                                          <p:attrName>ppt_x</p:attrName>
                                          <p:attrName>ppt_y</p:attrName>
                                        </p:attrNameLst>
                                      </p:cBhvr>
                                      <p:rCtr x="53672" y="0"/>
                                    </p:animMotion>
                                    <p:set>
                                      <p:cBhvr additive="base" accumulate="none">
                                        <p:cTn id="181" dur="500" fill="hold">
                                          <p:stCondLst>
                                            <p:cond delay="1000"/>
                                          </p:stCondLst>
                                        </p:cTn>
                                        <p:tgtEl>
                                          <p:spTgt spid="224"/>
                                        </p:tgtEl>
                                        <p:attrNameLst>
                                          <p:attrName/>
                                        </p:attrNameLst>
                                      </p:cBhvr>
                                      <p:to>
                                        <p:strVal val=""/>
                                      </p:to>
                                    </p:set>
                                  </p:childTnLst>
                                </p:cTn>
                              </p:par>
                              <p:par>
                                <p:cTn id="182" presetID="35" presetClass="path" presetSubtype="0" repeatCount="2000" fill="hold" nodeType="withEffect">
                                  <p:stCondLst>
                                    <p:cond delay="600"/>
                                  </p:stCondLst>
                                  <p:childTnLst>
                                    <p:animMotion origin="layout" path="M 2.29167E-6 2.96296E-6 L -0.80938 2.96296E-6 " pathEditMode="relative" rAng="0" ptsTypes="AA">
                                      <p:cBhvr additive="base" accumulate="none">
                                        <p:cTn id="183" dur="450" fill="hold"/>
                                        <p:tgtEl>
                                          <p:spTgt spid="222"/>
                                        </p:tgtEl>
                                        <p:attrNameLst>
                                          <p:attrName>ppt_x</p:attrName>
                                          <p:attrName>ppt_y</p:attrName>
                                        </p:attrNameLst>
                                      </p:cBhvr>
                                      <p:rCtr x="-40469" y="0"/>
                                    </p:animMotion>
                                    <p:set>
                                      <p:cBhvr additive="base" accumulate="none">
                                        <p:cTn id="184" dur="500" fill="hold">
                                          <p:stCondLst>
                                            <p:cond delay="450"/>
                                          </p:stCondLst>
                                        </p:cTn>
                                        <p:tgtEl>
                                          <p:spTgt spid="222"/>
                                        </p:tgtEl>
                                        <p:attrNameLst>
                                          <p:attrName>style.visibility</p:attrName>
                                        </p:attrNameLst>
                                      </p:cBhvr>
                                      <p:to>
                                        <p:strVal val="visible"/>
                                      </p:to>
                                    </p:set>
                                    <p:animMotion origin="layout" path="M -0.80938 -2.22222E-6 L -2.00625 -2.22222E-6 " pathEditMode="relative">
                                      <p:cBhvr additive="base" accumulate="none" from="" to="">
                                        <p:cTn id="185" dur="600" fill="hold">
                                          <p:stCondLst>
                                            <p:cond delay="950"/>
                                          </p:stCondLst>
                                        </p:cTn>
                                        <p:tgtEl>
                                          <p:spTgt spid="222"/>
                                        </p:tgtEl>
                                        <p:attrNameLst>
                                          <p:attrName>ppt_x</p:attrName>
                                          <p:attrName>ppt_y</p:attrName>
                                        </p:attrNameLst>
                                      </p:cBhvr>
                                    </p:animMotion>
                                    <p:set>
                                      <p:cBhvr additive="base" accumulate="none">
                                        <p:cTn id="186" dur="700" fill="hold">
                                          <p:stCondLst>
                                            <p:cond delay="1550"/>
                                          </p:stCondLst>
                                        </p:cTn>
                                        <p:tgtEl>
                                          <p:spTgt spid="222"/>
                                        </p:tgtEl>
                                        <p:attrNameLst>
                                          <p:attrName>style.visibility</p:attrName>
                                        </p:attrNameLst>
                                      </p:cBhvr>
                                      <p:to>
                                        <p:strVal val="hidden"/>
                                      </p:to>
                                    </p:set>
                                  </p:childTnLst>
                                </p:cTn>
                              </p:par>
                              <p:par>
                                <p:cTn id="187" presetID="35" presetClass="path" presetSubtype="0" repeatCount="2000" fill="hold" nodeType="withEffect">
                                  <p:stCondLst>
                                    <p:cond delay="750"/>
                                  </p:stCondLst>
                                  <p:childTnLst>
                                    <p:animMotion origin="layout" path="M 0 -3.33333E-6 L -0.48307 -3.33333E-6 " pathEditMode="relative" rAng="0" ptsTypes="AA">
                                      <p:cBhvr additive="base" accumulate="none">
                                        <p:cTn id="188" dur="500" fill="hold"/>
                                        <p:tgtEl>
                                          <p:spTgt spid="225"/>
                                        </p:tgtEl>
                                        <p:attrNameLst>
                                          <p:attrName>ppt_x</p:attrName>
                                          <p:attrName>ppt_y</p:attrName>
                                        </p:attrNameLst>
                                      </p:cBhvr>
                                      <p:rCtr x="-24154" y="0"/>
                                    </p:animMotion>
                                    <p:set>
                                      <p:cBhvr additive="base" accumulate="none">
                                        <p:cTn id="189" dur="300" fill="hold">
                                          <p:stCondLst>
                                            <p:cond delay="500"/>
                                          </p:stCondLst>
                                        </p:cTn>
                                        <p:tgtEl>
                                          <p:spTgt spid="225"/>
                                        </p:tgtEl>
                                        <p:attrNameLst>
                                          <p:attrName>style.visibility</p:attrName>
                                        </p:attrNameLst>
                                      </p:cBhvr>
                                      <p:to>
                                        <p:strVal val="visible"/>
                                      </p:to>
                                    </p:set>
                                    <p:animMotion origin="layout" path="M -0.80938 -2.22222E-6 L -2.00625 -2.22222E-6 " pathEditMode="relative">
                                      <p:cBhvr additive="base" accumulate="none" from="" to="">
                                        <p:cTn id="190" dur="500" fill="hold">
                                          <p:stCondLst>
                                            <p:cond delay="800"/>
                                          </p:stCondLst>
                                        </p:cTn>
                                        <p:tgtEl>
                                          <p:spTgt spid="225"/>
                                        </p:tgtEl>
                                        <p:attrNameLst>
                                          <p:attrName>ppt_x</p:attrName>
                                          <p:attrName>ppt_y</p:attrName>
                                        </p:attrNameLst>
                                      </p:cBhvr>
                                    </p:animMotion>
                                    <p:set>
                                      <p:cBhvr additive="base" accumulate="none">
                                        <p:cTn id="191" dur="500" fill="hold">
                                          <p:stCondLst>
                                            <p:cond delay="1300"/>
                                          </p:stCondLst>
                                        </p:cTn>
                                        <p:tgtEl>
                                          <p:spTgt spid="225"/>
                                        </p:tgtEl>
                                        <p:attrNameLst>
                                          <p:attrName>style.visibility</p:attrName>
                                        </p:attrNameLst>
                                      </p:cBhvr>
                                      <p:to>
                                        <p:strVal val="hidden"/>
                                      </p:to>
                                    </p:set>
                                  </p:childTnLst>
                                </p:cTn>
                              </p:par>
                              <p:par>
                                <p:cTn id="192" presetID="63" presetClass="path" presetSubtype="0" repeatCount="2000" fill="hold" nodeType="withEffect">
                                  <p:stCondLst>
                                    <p:cond delay="500"/>
                                  </p:stCondLst>
                                  <p:childTnLst>
                                    <p:animMotion origin="layout" path="M 3.54167E-6 2.22222E-6 L 0.63216 2.22222E-6 " pathEditMode="relative" rAng="0" ptsTypes="AA">
                                      <p:cBhvr additive="base" accumulate="none">
                                        <p:cTn id="193" dur="700" fill="hold"/>
                                        <p:tgtEl>
                                          <p:spTgt spid="226"/>
                                        </p:tgtEl>
                                        <p:attrNameLst>
                                          <p:attrName>ppt_x</p:attrName>
                                          <p:attrName>ppt_y</p:attrName>
                                        </p:attrNameLst>
                                      </p:cBhvr>
                                      <p:rCtr x="31602" y="0"/>
                                    </p:animMotion>
                                    <p:set>
                                      <p:cBhvr additive="base" accumulate="none">
                                        <p:cTn id="194" dur="250" fill="hold">
                                          <p:stCondLst>
                                            <p:cond delay="700"/>
                                          </p:stCondLst>
                                        </p:cTn>
                                        <p:tgtEl>
                                          <p:spTgt spid="226"/>
                                        </p:tgtEl>
                                        <p:attrNameLst>
                                          <p:attrName>style.visibility</p:attrName>
                                        </p:attrNameLst>
                                      </p:cBhvr>
                                      <p:to>
                                        <p:strVal val="visible"/>
                                      </p:to>
                                    </p:set>
                                    <p:animMotion origin="layout" path="M 0.63216 2.22222E-6 L 1.70573 2.22222E-6 " pathEditMode="relative" rAng="0" ptsTypes="AA">
                                      <p:cBhvr additive="base" accumulate="none" from="" to="">
                                        <p:cTn id="195" dur="350" fill="hold">
                                          <p:stCondLst>
                                            <p:cond delay="950"/>
                                          </p:stCondLst>
                                        </p:cTn>
                                        <p:tgtEl>
                                          <p:spTgt spid="226"/>
                                        </p:tgtEl>
                                        <p:attrNameLst>
                                          <p:attrName>ppt_x</p:attrName>
                                          <p:attrName>ppt_y</p:attrName>
                                        </p:attrNameLst>
                                      </p:cBhvr>
                                      <p:rCtr x="53672" y="0"/>
                                    </p:animMotion>
                                    <p:set>
                                      <p:cBhvr additive="base" accumulate="none">
                                        <p:cTn id="196" dur="500" fill="hold">
                                          <p:stCondLst>
                                            <p:cond delay="1300"/>
                                          </p:stCondLst>
                                        </p:cTn>
                                        <p:tgtEl>
                                          <p:spTgt spid="226"/>
                                        </p:tgtEl>
                                        <p:attrNameLst>
                                          <p:attrName/>
                                        </p:attrNameLst>
                                      </p:cBhvr>
                                      <p:to>
                                        <p:strVal val=""/>
                                      </p:to>
                                    </p:set>
                                  </p:childTnLst>
                                </p:cTn>
                              </p:par>
                              <p:par>
                                <p:cTn id="197" presetID="52" presetClass="entr" presetSubtype="0" fill="hold" grpId="0" nodeType="withEffect">
                                  <p:stCondLst>
                                    <p:cond delay="0"/>
                                  </p:stCondLst>
                                  <p:iterate type="lt">
                                    <p:tmPct val="10000"/>
                                  </p:iterate>
                                  <p:childTnLst>
                                    <p:set>
                                      <p:cBhvr>
                                        <p:cTn id="198" dur="1" fill="hold">
                                          <p:stCondLst>
                                            <p:cond delay="0"/>
                                          </p:stCondLst>
                                        </p:cTn>
                                        <p:tgtEl>
                                          <p:spTgt spid="228"/>
                                        </p:tgtEl>
                                        <p:attrNameLst>
                                          <p:attrName>style.visibility</p:attrName>
                                        </p:attrNameLst>
                                      </p:cBhvr>
                                      <p:to>
                                        <p:strVal val="visible"/>
                                      </p:to>
                                    </p:set>
                                    <p:animScale>
                                      <p:cBhvr>
                                        <p:cTn id="199" dur="1000" decel="50000" fill="hold">
                                          <p:stCondLst>
                                            <p:cond delay="0"/>
                                          </p:stCondLst>
                                        </p:cTn>
                                        <p:tgtEl>
                                          <p:spTgt spid="2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0" dur="1000" decel="50000" fill="hold">
                                          <p:stCondLst>
                                            <p:cond delay="0"/>
                                          </p:stCondLst>
                                        </p:cTn>
                                        <p:tgtEl>
                                          <p:spTgt spid="228"/>
                                        </p:tgtEl>
                                        <p:attrNameLst>
                                          <p:attrName>ppt_x</p:attrName>
                                          <p:attrName>ppt_y</p:attrName>
                                        </p:attrNameLst>
                                      </p:cBhvr>
                                    </p:animMotion>
                                    <p:animEffect transition="in" filter="fade">
                                      <p:cBhvr>
                                        <p:cTn id="201" dur="1000"/>
                                        <p:tgtEl>
                                          <p:spTgt spid="228"/>
                                        </p:tgtEl>
                                      </p:cBhvr>
                                    </p:animEffect>
                                  </p:childTnLst>
                                </p:cTn>
                              </p:par>
                              <p:par>
                                <p:cTn id="202" presetID="22" presetClass="entr" presetSubtype="8" fill="hold" grpId="0" nodeType="withEffect">
                                  <p:stCondLst>
                                    <p:cond delay="500"/>
                                  </p:stCondLst>
                                  <p:childTnLst>
                                    <p:set>
                                      <p:cBhvr>
                                        <p:cTn id="203" dur="1" fill="hold">
                                          <p:stCondLst>
                                            <p:cond delay="0"/>
                                          </p:stCondLst>
                                        </p:cTn>
                                        <p:tgtEl>
                                          <p:spTgt spid="227"/>
                                        </p:tgtEl>
                                        <p:attrNameLst>
                                          <p:attrName>style.visibility</p:attrName>
                                        </p:attrNameLst>
                                      </p:cBhvr>
                                      <p:to>
                                        <p:strVal val="visible"/>
                                      </p:to>
                                    </p:set>
                                    <p:animEffect transition="in" filter="wipe(left)">
                                      <p:cBhvr>
                                        <p:cTn id="204" dur="500"/>
                                        <p:tgtEl>
                                          <p:spTgt spid="227"/>
                                        </p:tgtEl>
                                      </p:cBhvr>
                                    </p:animEffect>
                                  </p:childTnLst>
                                </p:cTn>
                              </p:par>
                              <p:par>
                                <p:cTn id="205" presetID="53" presetClass="entr" presetSubtype="16" fill="hold" grpId="0" nodeType="withEffect">
                                  <p:stCondLst>
                                    <p:cond delay="1000"/>
                                  </p:stCondLst>
                                  <p:childTnLst>
                                    <p:set>
                                      <p:cBhvr>
                                        <p:cTn id="206" dur="1" fill="hold">
                                          <p:stCondLst>
                                            <p:cond delay="0"/>
                                          </p:stCondLst>
                                        </p:cTn>
                                        <p:tgtEl>
                                          <p:spTgt spid="229"/>
                                        </p:tgtEl>
                                        <p:attrNameLst>
                                          <p:attrName>style.visibility</p:attrName>
                                        </p:attrNameLst>
                                      </p:cBhvr>
                                      <p:to>
                                        <p:strVal val="visible"/>
                                      </p:to>
                                    </p:set>
                                    <p:anim calcmode="lin" valueType="num">
                                      <p:cBhvr>
                                        <p:cTn id="207" dur="500" fill="hold"/>
                                        <p:tgtEl>
                                          <p:spTgt spid="229"/>
                                        </p:tgtEl>
                                        <p:attrNameLst>
                                          <p:attrName>ppt_w</p:attrName>
                                        </p:attrNameLst>
                                      </p:cBhvr>
                                      <p:tavLst>
                                        <p:tav tm="0">
                                          <p:val>
                                            <p:fltVal val="0"/>
                                          </p:val>
                                        </p:tav>
                                        <p:tav tm="100000">
                                          <p:val>
                                            <p:strVal val="#ppt_w"/>
                                          </p:val>
                                        </p:tav>
                                      </p:tavLst>
                                    </p:anim>
                                    <p:anim calcmode="lin" valueType="num">
                                      <p:cBhvr>
                                        <p:cTn id="208" dur="500" fill="hold"/>
                                        <p:tgtEl>
                                          <p:spTgt spid="229"/>
                                        </p:tgtEl>
                                        <p:attrNameLst>
                                          <p:attrName>ppt_h</p:attrName>
                                        </p:attrNameLst>
                                      </p:cBhvr>
                                      <p:tavLst>
                                        <p:tav tm="0">
                                          <p:val>
                                            <p:fltVal val="0"/>
                                          </p:val>
                                        </p:tav>
                                        <p:tav tm="100000">
                                          <p:val>
                                            <p:strVal val="#ppt_h"/>
                                          </p:val>
                                        </p:tav>
                                      </p:tavLst>
                                    </p:anim>
                                    <p:animEffect transition="in" filter="fade">
                                      <p:cBhvr>
                                        <p:cTn id="209" dur="500"/>
                                        <p:tgtEl>
                                          <p:spTgt spid="229"/>
                                        </p:tgtEl>
                                      </p:cBhvr>
                                    </p:animEffect>
                                  </p:childTnLst>
                                </p:cTn>
                              </p:par>
                              <p:par>
                                <p:cTn id="210" presetID="10" presetClass="entr" presetSubtype="0" repeatCount="indefinite"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out" filter="fade">
                                      <p:cBhvr additive="base" accumulate="none">
                                        <p:cTn id="212" dur="316" fill="hold">
                                          <p:stCondLst>
                                            <p:cond delay="2213"/>
                                          </p:stCondLst>
                                        </p:cTn>
                                        <p:tgtEl>
                                          <p:spTgt spid="70"/>
                                        </p:tgtEl>
                                      </p:cBhvr>
                                    </p:animEffect>
                                    <p:animEffect transition="in" filter="fade">
                                      <p:cBhvr additive="base" accumulate="none">
                                        <p:cTn id="213" dur="316" fill="hold">
                                          <p:stCondLst>
                                            <p:cond delay="0"/>
                                          </p:stCondLst>
                                        </p:cTn>
                                        <p:tgtEl>
                                          <p:spTgt spid="70"/>
                                        </p:tgtEl>
                                      </p:cBhvr>
                                    </p:animEffect>
                                    <p:set>
                                      <p:cBhvr additive="base" accumulate="none">
                                        <p:cTn id="214" dur="1" fill="hold">
                                          <p:stCondLst>
                                            <p:cond delay="2528"/>
                                          </p:stCondLst>
                                        </p:cTn>
                                        <p:tgtEl>
                                          <p:spTgt spid="70"/>
                                        </p:tgtEl>
                                        <p:attrNameLst>
                                          <p:attrName>style.visibility</p:attrName>
                                        </p:attrNameLst>
                                      </p:cBhvr>
                                      <p:to>
                                        <p:strVal val="hidden"/>
                                      </p:to>
                                    </p:set>
                                    <p:set>
                                      <p:cBhvr additive="base" accumulate="none">
                                        <p:cTn id="215" dur="2908" fill="hold">
                                          <p:stCondLst>
                                            <p:cond delay="0"/>
                                          </p:stCondLst>
                                        </p:cTn>
                                        <p:tgtEl>
                                          <p:spTgt spid="70"/>
                                        </p:tgtEl>
                                        <p:attrNameLst>
                                          <p:attrName/>
                                        </p:attrNameLst>
                                      </p:cBhvr>
                                      <p:to>
                                        <p:strVal val=""/>
                                      </p:to>
                                    </p:set>
                                  </p:childTnLst>
                                </p:cTn>
                              </p:par>
                              <p:par>
                                <p:cTn id="216" presetID="0" presetClass="path" presetSubtype="0" repeatCount="indefinite" fill="hold" grpId="1" nodeType="withEffect">
                                  <p:stCondLst>
                                    <p:cond delay="0"/>
                                  </p:stCondLst>
                                  <p:childTnLst>
                                    <p:animMotion origin="layout" path="M 2.08333E-6 -1.85185E-6 C 0.07122 -0.04398 0.06237 -0.16273 0.0901 -0.27847 " pathEditMode="relative" rAng="0" ptsTypes="AA">
                                      <p:cBhvr>
                                        <p:cTn id="217" dur="2714" fill="hold"/>
                                        <p:tgtEl>
                                          <p:spTgt spid="70"/>
                                        </p:tgtEl>
                                        <p:attrNameLst>
                                          <p:attrName>ppt_x</p:attrName>
                                          <p:attrName>ppt_y</p:attrName>
                                        </p:attrNameLst>
                                      </p:cBhvr>
                                      <p:rCtr x="4505" y="-13935"/>
                                    </p:animMotion>
                                  </p:childTnLst>
                                </p:cTn>
                              </p:par>
                              <p:par>
                                <p:cTn id="218" presetID="10" presetClass="entr" presetSubtype="0" repeatCount="indefinite" fill="hold" grpId="0" nodeType="withEffect">
                                  <p:stCondLst>
                                    <p:cond delay="0"/>
                                  </p:stCondLst>
                                  <p:childTnLst>
                                    <p:set>
                                      <p:cBhvr>
                                        <p:cTn id="219" dur="1" fill="hold">
                                          <p:stCondLst>
                                            <p:cond delay="0"/>
                                          </p:stCondLst>
                                        </p:cTn>
                                        <p:tgtEl>
                                          <p:spTgt spid="72"/>
                                        </p:tgtEl>
                                        <p:attrNameLst>
                                          <p:attrName>style.visibility</p:attrName>
                                        </p:attrNameLst>
                                      </p:cBhvr>
                                      <p:to>
                                        <p:strVal val="visible"/>
                                      </p:to>
                                    </p:set>
                                    <p:animEffect transition="out" filter="fade">
                                      <p:cBhvr additive="base" accumulate="none">
                                        <p:cTn id="220" dur="250" fill="hold">
                                          <p:stCondLst>
                                            <p:cond delay="1750"/>
                                          </p:stCondLst>
                                        </p:cTn>
                                        <p:tgtEl>
                                          <p:spTgt spid="72"/>
                                        </p:tgtEl>
                                      </p:cBhvr>
                                    </p:animEffect>
                                    <p:animEffect transition="in" filter="fade">
                                      <p:cBhvr additive="base" accumulate="none">
                                        <p:cTn id="221" dur="250" fill="hold">
                                          <p:stCondLst>
                                            <p:cond delay="0"/>
                                          </p:stCondLst>
                                        </p:cTn>
                                        <p:tgtEl>
                                          <p:spTgt spid="72"/>
                                        </p:tgtEl>
                                      </p:cBhvr>
                                    </p:animEffect>
                                    <p:set>
                                      <p:cBhvr additive="base" accumulate="none">
                                        <p:cTn id="222" dur="1" fill="hold">
                                          <p:stCondLst>
                                            <p:cond delay="1999"/>
                                          </p:stCondLst>
                                        </p:cTn>
                                        <p:tgtEl>
                                          <p:spTgt spid="72"/>
                                        </p:tgtEl>
                                        <p:attrNameLst>
                                          <p:attrName>style.visibility</p:attrName>
                                        </p:attrNameLst>
                                      </p:cBhvr>
                                      <p:to>
                                        <p:strVal val="hidden"/>
                                      </p:to>
                                    </p:set>
                                    <p:set>
                                      <p:cBhvr additive="base" accumulate="none">
                                        <p:cTn id="223" dur="2300" fill="hold">
                                          <p:stCondLst>
                                            <p:cond delay="0"/>
                                          </p:stCondLst>
                                        </p:cTn>
                                        <p:tgtEl>
                                          <p:spTgt spid="72"/>
                                        </p:tgtEl>
                                        <p:attrNameLst>
                                          <p:attrName/>
                                        </p:attrNameLst>
                                      </p:cBhvr>
                                      <p:to>
                                        <p:strVal val=""/>
                                      </p:to>
                                    </p:set>
                                  </p:childTnLst>
                                </p:cTn>
                              </p:par>
                              <p:par>
                                <p:cTn id="224" presetID="0" presetClass="path" presetSubtype="0" repeatCount="indefinite" fill="hold" grpId="1" nodeType="withEffect">
                                  <p:stCondLst>
                                    <p:cond delay="0"/>
                                  </p:stCondLst>
                                  <p:childTnLst>
                                    <p:animMotion origin="layout" path="M 4.58333E-6 2.96296E-6 C -0.01133 -0.10556 -0.06198 -0.18449 -0.00769 -0.31459 " pathEditMode="relative" rAng="0" ptsTypes="AA">
                                      <p:cBhvr>
                                        <p:cTn id="225" dur="3409" fill="hold"/>
                                        <p:tgtEl>
                                          <p:spTgt spid="72"/>
                                        </p:tgtEl>
                                        <p:attrNameLst>
                                          <p:attrName>ppt_x</p:attrName>
                                          <p:attrName>ppt_y</p:attrName>
                                        </p:attrNameLst>
                                      </p:cBhvr>
                                      <p:rCtr x="-1628" y="-15741"/>
                                    </p:animMotion>
                                  </p:childTnLst>
                                </p:cTn>
                              </p:par>
                              <p:par>
                                <p:cTn id="226" presetID="10" presetClass="entr" presetSubtype="0" repeatCount="indefinite" fill="hold" grpId="0" nodeType="withEffect">
                                  <p:stCondLst>
                                    <p:cond delay="0"/>
                                  </p:stCondLst>
                                  <p:childTnLst>
                                    <p:set>
                                      <p:cBhvr>
                                        <p:cTn id="227" dur="1" fill="hold">
                                          <p:stCondLst>
                                            <p:cond delay="0"/>
                                          </p:stCondLst>
                                        </p:cTn>
                                        <p:tgtEl>
                                          <p:spTgt spid="73"/>
                                        </p:tgtEl>
                                        <p:attrNameLst>
                                          <p:attrName>style.visibility</p:attrName>
                                        </p:attrNameLst>
                                      </p:cBhvr>
                                      <p:to>
                                        <p:strVal val="visible"/>
                                      </p:to>
                                    </p:set>
                                    <p:animEffect transition="out" filter="fade">
                                      <p:cBhvr additive="base" accumulate="none">
                                        <p:cTn id="228" dur="419" fill="hold">
                                          <p:stCondLst>
                                            <p:cond delay="2935"/>
                                          </p:stCondLst>
                                        </p:cTn>
                                        <p:tgtEl>
                                          <p:spTgt spid="73"/>
                                        </p:tgtEl>
                                      </p:cBhvr>
                                    </p:animEffect>
                                    <p:animEffect transition="in" filter="fade">
                                      <p:cBhvr additive="base" accumulate="none">
                                        <p:cTn id="229" dur="419" fill="hold">
                                          <p:stCondLst>
                                            <p:cond delay="0"/>
                                          </p:stCondLst>
                                        </p:cTn>
                                        <p:tgtEl>
                                          <p:spTgt spid="73"/>
                                        </p:tgtEl>
                                      </p:cBhvr>
                                    </p:animEffect>
                                    <p:set>
                                      <p:cBhvr additive="base" accumulate="none">
                                        <p:cTn id="230" dur="1" fill="hold">
                                          <p:stCondLst>
                                            <p:cond delay="3353"/>
                                          </p:stCondLst>
                                        </p:cTn>
                                        <p:tgtEl>
                                          <p:spTgt spid="73"/>
                                        </p:tgtEl>
                                        <p:attrNameLst>
                                          <p:attrName>style.visibility</p:attrName>
                                        </p:attrNameLst>
                                      </p:cBhvr>
                                      <p:to>
                                        <p:strVal val="hidden"/>
                                      </p:to>
                                    </p:set>
                                    <p:set>
                                      <p:cBhvr additive="base" accumulate="none">
                                        <p:cTn id="231" dur="3858" fill="hold">
                                          <p:stCondLst>
                                            <p:cond delay="0"/>
                                          </p:stCondLst>
                                        </p:cTn>
                                        <p:tgtEl>
                                          <p:spTgt spid="73"/>
                                        </p:tgtEl>
                                        <p:attrNameLst>
                                          <p:attrName/>
                                        </p:attrNameLst>
                                      </p:cBhvr>
                                      <p:to>
                                        <p:strVal val=""/>
                                      </p:to>
                                    </p:set>
                                  </p:childTnLst>
                                </p:cTn>
                              </p:par>
                              <p:par>
                                <p:cTn id="232" presetID="0" presetClass="path" presetSubtype="0" repeatCount="indefinite" fill="hold" grpId="1" nodeType="withEffect">
                                  <p:stCondLst>
                                    <p:cond delay="0"/>
                                  </p:stCondLst>
                                  <p:childTnLst>
                                    <p:animMotion origin="layout" path="M -0.00013 2.22222E-6 C 0.06472 -0.13542 0.07722 -0.05139 0.13164 -0.18125 " pathEditMode="relative" rAng="0" ptsTypes="AA">
                                      <p:cBhvr>
                                        <p:cTn id="233" dur="3060" fill="hold"/>
                                        <p:tgtEl>
                                          <p:spTgt spid="73"/>
                                        </p:tgtEl>
                                        <p:attrNameLst>
                                          <p:attrName>ppt_x</p:attrName>
                                          <p:attrName>ppt_y</p:attrName>
                                        </p:attrNameLst>
                                      </p:cBhvr>
                                      <p:rCtr x="6589" y="-9074"/>
                                    </p:animMotion>
                                  </p:childTnLst>
                                </p:cTn>
                              </p:par>
                              <p:par>
                                <p:cTn id="234" presetID="10" presetClass="entr" presetSubtype="0" repeatCount="indefinite" fill="hold" grpId="0" nodeType="withEffect">
                                  <p:stCondLst>
                                    <p:cond delay="0"/>
                                  </p:stCondLst>
                                  <p:childTnLst>
                                    <p:set>
                                      <p:cBhvr>
                                        <p:cTn id="235" dur="1" fill="hold">
                                          <p:stCondLst>
                                            <p:cond delay="0"/>
                                          </p:stCondLst>
                                        </p:cTn>
                                        <p:tgtEl>
                                          <p:spTgt spid="74"/>
                                        </p:tgtEl>
                                        <p:attrNameLst>
                                          <p:attrName>style.visibility</p:attrName>
                                        </p:attrNameLst>
                                      </p:cBhvr>
                                      <p:to>
                                        <p:strVal val="visible"/>
                                      </p:to>
                                    </p:set>
                                    <p:animEffect transition="out" filter="fade">
                                      <p:cBhvr additive="base" accumulate="none">
                                        <p:cTn id="236" dur="305" fill="hold">
                                          <p:stCondLst>
                                            <p:cond delay="2133"/>
                                          </p:stCondLst>
                                        </p:cTn>
                                        <p:tgtEl>
                                          <p:spTgt spid="74"/>
                                        </p:tgtEl>
                                      </p:cBhvr>
                                    </p:animEffect>
                                    <p:animEffect transition="in" filter="fade">
                                      <p:cBhvr additive="base" accumulate="none">
                                        <p:cTn id="237" dur="305" fill="hold">
                                          <p:stCondLst>
                                            <p:cond delay="0"/>
                                          </p:stCondLst>
                                        </p:cTn>
                                        <p:tgtEl>
                                          <p:spTgt spid="74"/>
                                        </p:tgtEl>
                                      </p:cBhvr>
                                    </p:animEffect>
                                    <p:set>
                                      <p:cBhvr additive="base" accumulate="none">
                                        <p:cTn id="238" dur="1" fill="hold">
                                          <p:stCondLst>
                                            <p:cond delay="2437"/>
                                          </p:stCondLst>
                                        </p:cTn>
                                        <p:tgtEl>
                                          <p:spTgt spid="74"/>
                                        </p:tgtEl>
                                        <p:attrNameLst>
                                          <p:attrName>style.visibility</p:attrName>
                                        </p:attrNameLst>
                                      </p:cBhvr>
                                      <p:to>
                                        <p:strVal val="hidden"/>
                                      </p:to>
                                    </p:set>
                                    <p:set>
                                      <p:cBhvr additive="base" accumulate="none">
                                        <p:cTn id="239" dur="2804" fill="hold">
                                          <p:stCondLst>
                                            <p:cond delay="0"/>
                                          </p:stCondLst>
                                        </p:cTn>
                                        <p:tgtEl>
                                          <p:spTgt spid="74"/>
                                        </p:tgtEl>
                                        <p:attrNameLst>
                                          <p:attrName/>
                                        </p:attrNameLst>
                                      </p:cBhvr>
                                      <p:to>
                                        <p:strVal val=""/>
                                      </p:to>
                                    </p:set>
                                  </p:childTnLst>
                                </p:cTn>
                              </p:par>
                              <p:par>
                                <p:cTn id="240" presetID="0" presetClass="path" presetSubtype="0" repeatCount="indefinite" fill="hold" grpId="1" nodeType="withEffect">
                                  <p:stCondLst>
                                    <p:cond delay="0"/>
                                  </p:stCondLst>
                                  <p:childTnLst>
                                    <p:animMotion origin="layout" path="M -0.00013 -2.22222E-6 C 0.08373 -0.1206 0.14375 -0.01111 0.19831 -0.14097 " pathEditMode="relative" rAng="0" ptsTypes="AA">
                                      <p:cBhvr>
                                        <p:cTn id="241" dur="2924" fill="hold"/>
                                        <p:tgtEl>
                                          <p:spTgt spid="74"/>
                                        </p:tgtEl>
                                        <p:attrNameLst>
                                          <p:attrName>ppt_x</p:attrName>
                                          <p:attrName>ppt_y</p:attrName>
                                        </p:attrNameLst>
                                      </p:cBhvr>
                                      <p:rCtr x="9922" y="-7060"/>
                                    </p:animMotion>
                                  </p:childTnLst>
                                </p:cTn>
                              </p:par>
                              <p:par>
                                <p:cTn id="242" presetID="10" presetClass="entr" presetSubtype="0" repeatCount="indefinite" fill="hold" grpId="0" nodeType="withEffect">
                                  <p:stCondLst>
                                    <p:cond delay="0"/>
                                  </p:stCondLst>
                                  <p:childTnLst>
                                    <p:set>
                                      <p:cBhvr>
                                        <p:cTn id="243" dur="1" fill="hold">
                                          <p:stCondLst>
                                            <p:cond delay="0"/>
                                          </p:stCondLst>
                                        </p:cTn>
                                        <p:tgtEl>
                                          <p:spTgt spid="75"/>
                                        </p:tgtEl>
                                        <p:attrNameLst>
                                          <p:attrName>style.visibility</p:attrName>
                                        </p:attrNameLst>
                                      </p:cBhvr>
                                      <p:to>
                                        <p:strVal val="visible"/>
                                      </p:to>
                                    </p:set>
                                    <p:animEffect transition="out" filter="fade">
                                      <p:cBhvr additive="base" accumulate="none">
                                        <p:cTn id="244" dur="289" fill="hold">
                                          <p:stCondLst>
                                            <p:cond delay="2024"/>
                                          </p:stCondLst>
                                        </p:cTn>
                                        <p:tgtEl>
                                          <p:spTgt spid="75"/>
                                        </p:tgtEl>
                                      </p:cBhvr>
                                    </p:animEffect>
                                    <p:animEffect transition="in" filter="fade">
                                      <p:cBhvr additive="base" accumulate="none">
                                        <p:cTn id="245" dur="289" fill="hold">
                                          <p:stCondLst>
                                            <p:cond delay="0"/>
                                          </p:stCondLst>
                                        </p:cTn>
                                        <p:tgtEl>
                                          <p:spTgt spid="75"/>
                                        </p:tgtEl>
                                      </p:cBhvr>
                                    </p:animEffect>
                                    <p:set>
                                      <p:cBhvr additive="base" accumulate="none">
                                        <p:cTn id="246" dur="1" fill="hold">
                                          <p:stCondLst>
                                            <p:cond delay="2311"/>
                                          </p:stCondLst>
                                        </p:cTn>
                                        <p:tgtEl>
                                          <p:spTgt spid="75"/>
                                        </p:tgtEl>
                                        <p:attrNameLst>
                                          <p:attrName>style.visibility</p:attrName>
                                        </p:attrNameLst>
                                      </p:cBhvr>
                                      <p:to>
                                        <p:strVal val="hidden"/>
                                      </p:to>
                                    </p:set>
                                    <p:set>
                                      <p:cBhvr additive="base" accumulate="none">
                                        <p:cTn id="247" dur="2659" fill="hold">
                                          <p:stCondLst>
                                            <p:cond delay="0"/>
                                          </p:stCondLst>
                                        </p:cTn>
                                        <p:tgtEl>
                                          <p:spTgt spid="75"/>
                                        </p:tgtEl>
                                        <p:attrNameLst>
                                          <p:attrName/>
                                        </p:attrNameLst>
                                      </p:cBhvr>
                                      <p:to>
                                        <p:strVal val=""/>
                                      </p:to>
                                    </p:set>
                                  </p:childTnLst>
                                </p:cTn>
                              </p:par>
                              <p:par>
                                <p:cTn id="248" presetID="0" presetClass="path" presetSubtype="0" repeatCount="indefinite" fill="hold" grpId="1" nodeType="withEffect">
                                  <p:stCondLst>
                                    <p:cond delay="0"/>
                                  </p:stCondLst>
                                  <p:childTnLst>
                                    <p:animMotion origin="layout" path="M -4.79167E-6 2.59259E-6 C -0.04023 -0.14422 0.01732 -0.1956 -0.00299 -0.34422 " pathEditMode="relative" rAng="0" ptsTypes="AA">
                                      <p:cBhvr>
                                        <p:cTn id="249" dur="2191" fill="hold"/>
                                        <p:tgtEl>
                                          <p:spTgt spid="75"/>
                                        </p:tgtEl>
                                        <p:attrNameLst>
                                          <p:attrName>ppt_x</p:attrName>
                                          <p:attrName>ppt_y</p:attrName>
                                        </p:attrNameLst>
                                      </p:cBhvr>
                                      <p:rCtr x="-664" y="-17222"/>
                                    </p:animMotion>
                                  </p:childTnLst>
                                </p:cTn>
                              </p:par>
                              <p:par>
                                <p:cTn id="250" presetID="10" presetClass="entr" presetSubtype="0" repeatCount="indefinite" fill="hold" grpId="0" nodeType="withEffect">
                                  <p:stCondLst>
                                    <p:cond delay="0"/>
                                  </p:stCondLst>
                                  <p:childTnLst>
                                    <p:set>
                                      <p:cBhvr>
                                        <p:cTn id="251" dur="1" fill="hold">
                                          <p:stCondLst>
                                            <p:cond delay="0"/>
                                          </p:stCondLst>
                                        </p:cTn>
                                        <p:tgtEl>
                                          <p:spTgt spid="76"/>
                                        </p:tgtEl>
                                        <p:attrNameLst>
                                          <p:attrName>style.visibility</p:attrName>
                                        </p:attrNameLst>
                                      </p:cBhvr>
                                      <p:to>
                                        <p:strVal val="visible"/>
                                      </p:to>
                                    </p:set>
                                    <p:animEffect transition="out" filter="fade">
                                      <p:cBhvr additive="base" accumulate="none">
                                        <p:cTn id="252" dur="346" fill="hold">
                                          <p:stCondLst>
                                            <p:cond delay="2419"/>
                                          </p:stCondLst>
                                        </p:cTn>
                                        <p:tgtEl>
                                          <p:spTgt spid="76"/>
                                        </p:tgtEl>
                                      </p:cBhvr>
                                    </p:animEffect>
                                    <p:animEffect transition="in" filter="fade">
                                      <p:cBhvr additive="base" accumulate="none">
                                        <p:cTn id="253" dur="346" fill="hold">
                                          <p:stCondLst>
                                            <p:cond delay="0"/>
                                          </p:stCondLst>
                                        </p:cTn>
                                        <p:tgtEl>
                                          <p:spTgt spid="76"/>
                                        </p:tgtEl>
                                      </p:cBhvr>
                                    </p:animEffect>
                                    <p:set>
                                      <p:cBhvr additive="base" accumulate="none">
                                        <p:cTn id="254" dur="1" fill="hold">
                                          <p:stCondLst>
                                            <p:cond delay="2763"/>
                                          </p:stCondLst>
                                        </p:cTn>
                                        <p:tgtEl>
                                          <p:spTgt spid="76"/>
                                        </p:tgtEl>
                                        <p:attrNameLst>
                                          <p:attrName>style.visibility</p:attrName>
                                        </p:attrNameLst>
                                      </p:cBhvr>
                                      <p:to>
                                        <p:strVal val="hidden"/>
                                      </p:to>
                                    </p:set>
                                    <p:set>
                                      <p:cBhvr additive="base" accumulate="none">
                                        <p:cTn id="255" dur="3180" fill="hold">
                                          <p:stCondLst>
                                            <p:cond delay="0"/>
                                          </p:stCondLst>
                                        </p:cTn>
                                        <p:tgtEl>
                                          <p:spTgt spid="76"/>
                                        </p:tgtEl>
                                        <p:attrNameLst>
                                          <p:attrName/>
                                        </p:attrNameLst>
                                      </p:cBhvr>
                                      <p:to>
                                        <p:strVal val=""/>
                                      </p:to>
                                    </p:set>
                                  </p:childTnLst>
                                </p:cTn>
                              </p:par>
                              <p:par>
                                <p:cTn id="256" presetID="0" presetClass="path" presetSubtype="0" repeatCount="indefinite" fill="hold" grpId="1" nodeType="withEffect">
                                  <p:stCondLst>
                                    <p:cond delay="0"/>
                                  </p:stCondLst>
                                  <p:childTnLst>
                                    <p:animMotion origin="layout" path="M -1.04167E-6 3.7037E-7 C 0.00378 -0.22477 0.15404 -0.14306 0.13373 -0.2912 " pathEditMode="relative" rAng="0" ptsTypes="AA">
                                      <p:cBhvr>
                                        <p:cTn id="257" dur="2340" fill="hold"/>
                                        <p:tgtEl>
                                          <p:spTgt spid="76"/>
                                        </p:tgtEl>
                                        <p:attrNameLst>
                                          <p:attrName>ppt_x</p:attrName>
                                          <p:attrName>ppt_y</p:attrName>
                                        </p:attrNameLst>
                                      </p:cBhvr>
                                      <p:rCtr x="6771" y="-14560"/>
                                    </p:animMotion>
                                  </p:childTnLst>
                                </p:cTn>
                              </p:par>
                              <p:par>
                                <p:cTn id="258" presetID="10" presetClass="entr" presetSubtype="0" repeatCount="indefinite" fill="hold" grpId="0" nodeType="withEffect">
                                  <p:stCondLst>
                                    <p:cond delay="0"/>
                                  </p:stCondLst>
                                  <p:childTnLst>
                                    <p:set>
                                      <p:cBhvr>
                                        <p:cTn id="259" dur="1" fill="hold">
                                          <p:stCondLst>
                                            <p:cond delay="0"/>
                                          </p:stCondLst>
                                        </p:cTn>
                                        <p:tgtEl>
                                          <p:spTgt spid="77"/>
                                        </p:tgtEl>
                                        <p:attrNameLst>
                                          <p:attrName>style.visibility</p:attrName>
                                        </p:attrNameLst>
                                      </p:cBhvr>
                                      <p:to>
                                        <p:strVal val="visible"/>
                                      </p:to>
                                    </p:set>
                                    <p:animEffect transition="out" filter="fade">
                                      <p:cBhvr additive="base" accumulate="none">
                                        <p:cTn id="260" dur="419" fill="hold">
                                          <p:stCondLst>
                                            <p:cond delay="2933"/>
                                          </p:stCondLst>
                                        </p:cTn>
                                        <p:tgtEl>
                                          <p:spTgt spid="77"/>
                                        </p:tgtEl>
                                      </p:cBhvr>
                                    </p:animEffect>
                                    <p:animEffect transition="in" filter="fade">
                                      <p:cBhvr additive="base" accumulate="none">
                                        <p:cTn id="261" dur="419" fill="hold">
                                          <p:stCondLst>
                                            <p:cond delay="0"/>
                                          </p:stCondLst>
                                        </p:cTn>
                                        <p:tgtEl>
                                          <p:spTgt spid="77"/>
                                        </p:tgtEl>
                                      </p:cBhvr>
                                    </p:animEffect>
                                    <p:set>
                                      <p:cBhvr additive="base" accumulate="none">
                                        <p:cTn id="262" dur="1" fill="hold">
                                          <p:stCondLst>
                                            <p:cond delay="3351"/>
                                          </p:stCondLst>
                                        </p:cTn>
                                        <p:tgtEl>
                                          <p:spTgt spid="77"/>
                                        </p:tgtEl>
                                        <p:attrNameLst>
                                          <p:attrName>style.visibility</p:attrName>
                                        </p:attrNameLst>
                                      </p:cBhvr>
                                      <p:to>
                                        <p:strVal val="hidden"/>
                                      </p:to>
                                    </p:set>
                                    <p:set>
                                      <p:cBhvr additive="base" accumulate="none">
                                        <p:cTn id="263" dur="3855" fill="hold">
                                          <p:stCondLst>
                                            <p:cond delay="0"/>
                                          </p:stCondLst>
                                        </p:cTn>
                                        <p:tgtEl>
                                          <p:spTgt spid="77"/>
                                        </p:tgtEl>
                                        <p:attrNameLst>
                                          <p:attrName/>
                                        </p:attrNameLst>
                                      </p:cBhvr>
                                      <p:to>
                                        <p:strVal val=""/>
                                      </p:to>
                                    </p:set>
                                  </p:childTnLst>
                                </p:cTn>
                              </p:par>
                              <p:par>
                                <p:cTn id="264" presetID="0" presetClass="path" presetSubtype="0" repeatCount="indefinite" fill="hold" grpId="1" nodeType="withEffect">
                                  <p:stCondLst>
                                    <p:cond delay="0"/>
                                  </p:stCondLst>
                                  <p:childTnLst>
                                    <p:animMotion origin="layout" path="M -1.45833E-6 2.96296E-6 C 0.03229 -0.19769 0.04193 -0.19838 0.1336 -0.29121 " pathEditMode="relative" rAng="0" ptsTypes="AA">
                                      <p:cBhvr>
                                        <p:cTn id="265" dur="2196" fill="hold"/>
                                        <p:tgtEl>
                                          <p:spTgt spid="77"/>
                                        </p:tgtEl>
                                        <p:attrNameLst>
                                          <p:attrName>ppt_x</p:attrName>
                                          <p:attrName>ppt_y</p:attrName>
                                        </p:attrNameLst>
                                      </p:cBhvr>
                                      <p:rCtr x="6680" y="-14560"/>
                                    </p:animMotion>
                                  </p:childTnLst>
                                </p:cTn>
                              </p:par>
                              <p:par>
                                <p:cTn id="266" presetID="10" presetClass="entr" presetSubtype="0" repeatCount="indefinite" fill="hold" grpId="0" nodeType="withEffect">
                                  <p:stCondLst>
                                    <p:cond delay="0"/>
                                  </p:stCondLst>
                                  <p:childTnLst>
                                    <p:set>
                                      <p:cBhvr>
                                        <p:cTn id="267" dur="1" fill="hold">
                                          <p:stCondLst>
                                            <p:cond delay="0"/>
                                          </p:stCondLst>
                                        </p:cTn>
                                        <p:tgtEl>
                                          <p:spTgt spid="78"/>
                                        </p:tgtEl>
                                        <p:attrNameLst>
                                          <p:attrName>style.visibility</p:attrName>
                                        </p:attrNameLst>
                                      </p:cBhvr>
                                      <p:to>
                                        <p:strVal val="visible"/>
                                      </p:to>
                                    </p:set>
                                    <p:animEffect transition="out" filter="fade">
                                      <p:cBhvr additive="base" accumulate="none">
                                        <p:cTn id="268" dur="314" fill="hold">
                                          <p:stCondLst>
                                            <p:cond delay="2197"/>
                                          </p:stCondLst>
                                        </p:cTn>
                                        <p:tgtEl>
                                          <p:spTgt spid="78"/>
                                        </p:tgtEl>
                                      </p:cBhvr>
                                    </p:animEffect>
                                    <p:animEffect transition="in" filter="fade">
                                      <p:cBhvr additive="base" accumulate="none">
                                        <p:cTn id="269" dur="314" fill="hold">
                                          <p:stCondLst>
                                            <p:cond delay="0"/>
                                          </p:stCondLst>
                                        </p:cTn>
                                        <p:tgtEl>
                                          <p:spTgt spid="78"/>
                                        </p:tgtEl>
                                      </p:cBhvr>
                                    </p:animEffect>
                                    <p:set>
                                      <p:cBhvr additive="base" accumulate="none">
                                        <p:cTn id="270" dur="1" fill="hold">
                                          <p:stCondLst>
                                            <p:cond delay="2510"/>
                                          </p:stCondLst>
                                        </p:cTn>
                                        <p:tgtEl>
                                          <p:spTgt spid="78"/>
                                        </p:tgtEl>
                                        <p:attrNameLst>
                                          <p:attrName>style.visibility</p:attrName>
                                        </p:attrNameLst>
                                      </p:cBhvr>
                                      <p:to>
                                        <p:strVal val="hidden"/>
                                      </p:to>
                                    </p:set>
                                    <p:set>
                                      <p:cBhvr additive="base" accumulate="none">
                                        <p:cTn id="271" dur="2888" fill="hold">
                                          <p:stCondLst>
                                            <p:cond delay="0"/>
                                          </p:stCondLst>
                                        </p:cTn>
                                        <p:tgtEl>
                                          <p:spTgt spid="78"/>
                                        </p:tgtEl>
                                        <p:attrNameLst>
                                          <p:attrName/>
                                        </p:attrNameLst>
                                      </p:cBhvr>
                                      <p:to>
                                        <p:strVal val=""/>
                                      </p:to>
                                    </p:set>
                                  </p:childTnLst>
                                </p:cTn>
                              </p:par>
                              <p:par>
                                <p:cTn id="272" presetID="0" presetClass="path" presetSubtype="0" repeatCount="indefinite" fill="hold" grpId="1" nodeType="withEffect">
                                  <p:stCondLst>
                                    <p:cond delay="0"/>
                                  </p:stCondLst>
                                  <p:childTnLst>
                                    <p:animMotion origin="layout" path="M -1.04167E-6 -2.22222E-6 C 0.10703 -0.07315 0.10599 -0.1625 0.13359 -0.2912 " pathEditMode="relative" rAng="0" ptsTypes="AA">
                                      <p:cBhvr>
                                        <p:cTn id="273" dur="2546" fill="hold"/>
                                        <p:tgtEl>
                                          <p:spTgt spid="78"/>
                                        </p:tgtEl>
                                        <p:attrNameLst>
                                          <p:attrName>ppt_x</p:attrName>
                                          <p:attrName>ppt_y</p:attrName>
                                        </p:attrNameLst>
                                      </p:cBhvr>
                                      <p:rCtr x="6680" y="-14560"/>
                                    </p:animMotion>
                                  </p:childTnLst>
                                </p:cTn>
                              </p:par>
                              <p:par>
                                <p:cTn id="274" presetID="10" presetClass="entr" presetSubtype="0" repeatCount="indefinite" fill="hold" grpId="0" nodeType="withEffect">
                                  <p:stCondLst>
                                    <p:cond delay="0"/>
                                  </p:stCondLst>
                                  <p:childTnLst>
                                    <p:set>
                                      <p:cBhvr>
                                        <p:cTn id="275" dur="1" fill="hold">
                                          <p:stCondLst>
                                            <p:cond delay="0"/>
                                          </p:stCondLst>
                                        </p:cTn>
                                        <p:tgtEl>
                                          <p:spTgt spid="79"/>
                                        </p:tgtEl>
                                        <p:attrNameLst>
                                          <p:attrName>style.visibility</p:attrName>
                                        </p:attrNameLst>
                                      </p:cBhvr>
                                      <p:to>
                                        <p:strVal val="visible"/>
                                      </p:to>
                                    </p:set>
                                    <p:animEffect transition="out" filter="fade">
                                      <p:cBhvr additive="base" accumulate="none">
                                        <p:cTn id="276" dur="407" fill="hold">
                                          <p:stCondLst>
                                            <p:cond delay="2850"/>
                                          </p:stCondLst>
                                        </p:cTn>
                                        <p:tgtEl>
                                          <p:spTgt spid="79"/>
                                        </p:tgtEl>
                                      </p:cBhvr>
                                    </p:animEffect>
                                    <p:animEffect transition="in" filter="fade">
                                      <p:cBhvr additive="base" accumulate="none">
                                        <p:cTn id="277" dur="407" fill="hold">
                                          <p:stCondLst>
                                            <p:cond delay="0"/>
                                          </p:stCondLst>
                                        </p:cTn>
                                        <p:tgtEl>
                                          <p:spTgt spid="79"/>
                                        </p:tgtEl>
                                      </p:cBhvr>
                                    </p:animEffect>
                                    <p:set>
                                      <p:cBhvr additive="base" accumulate="none">
                                        <p:cTn id="278" dur="1" fill="hold">
                                          <p:stCondLst>
                                            <p:cond delay="3255"/>
                                          </p:stCondLst>
                                        </p:cTn>
                                        <p:tgtEl>
                                          <p:spTgt spid="79"/>
                                        </p:tgtEl>
                                        <p:attrNameLst>
                                          <p:attrName>style.visibility</p:attrName>
                                        </p:attrNameLst>
                                      </p:cBhvr>
                                      <p:to>
                                        <p:strVal val="hidden"/>
                                      </p:to>
                                    </p:set>
                                    <p:set>
                                      <p:cBhvr additive="base" accumulate="none">
                                        <p:cTn id="279" dur="3745" fill="hold">
                                          <p:stCondLst>
                                            <p:cond delay="0"/>
                                          </p:stCondLst>
                                        </p:cTn>
                                        <p:tgtEl>
                                          <p:spTgt spid="79"/>
                                        </p:tgtEl>
                                        <p:attrNameLst>
                                          <p:attrName/>
                                        </p:attrNameLst>
                                      </p:cBhvr>
                                      <p:to>
                                        <p:strVal val=""/>
                                      </p:to>
                                    </p:set>
                                  </p:childTnLst>
                                </p:cTn>
                              </p:par>
                              <p:par>
                                <p:cTn id="280" presetID="0" presetClass="path" presetSubtype="0" repeatCount="indefinite" fill="hold" grpId="1" nodeType="withEffect">
                                  <p:stCondLst>
                                    <p:cond delay="0"/>
                                  </p:stCondLst>
                                  <p:childTnLst>
                                    <p:animMotion origin="layout" path="M -1.45833E-6 -1.85185E-6 C 0.00104 -0.11574 -0.11797 -0.13287 -0.09036 -0.26157 " pathEditMode="relative" rAng="0" ptsTypes="AA">
                                      <p:cBhvr>
                                        <p:cTn id="281" dur="3501" fill="hold"/>
                                        <p:tgtEl>
                                          <p:spTgt spid="79"/>
                                        </p:tgtEl>
                                        <p:attrNameLst>
                                          <p:attrName>ppt_x</p:attrName>
                                          <p:attrName>ppt_y</p:attrName>
                                        </p:attrNameLst>
                                      </p:cBhvr>
                                      <p:rCtr x="-4727" y="-13079"/>
                                    </p:animMotion>
                                  </p:childTnLst>
                                </p:cTn>
                              </p:par>
                              <p:par>
                                <p:cTn id="282" presetID="10" presetClass="entr" presetSubtype="0" repeatCount="indefinite" fill="hold" grpId="0" nodeType="withEffect">
                                  <p:stCondLst>
                                    <p:cond delay="0"/>
                                  </p:stCondLst>
                                  <p:childTnLst>
                                    <p:set>
                                      <p:cBhvr>
                                        <p:cTn id="283" dur="1" fill="hold">
                                          <p:stCondLst>
                                            <p:cond delay="0"/>
                                          </p:stCondLst>
                                        </p:cTn>
                                        <p:tgtEl>
                                          <p:spTgt spid="71"/>
                                        </p:tgtEl>
                                        <p:attrNameLst>
                                          <p:attrName>style.visibility</p:attrName>
                                        </p:attrNameLst>
                                      </p:cBhvr>
                                      <p:to>
                                        <p:strVal val="visible"/>
                                      </p:to>
                                    </p:set>
                                    <p:animEffect transition="out" filter="fade">
                                      <p:cBhvr additive="base" accumulate="none">
                                        <p:cTn id="284" dur="277" fill="hold">
                                          <p:stCondLst>
                                            <p:cond delay="1937"/>
                                          </p:stCondLst>
                                        </p:cTn>
                                        <p:tgtEl>
                                          <p:spTgt spid="71"/>
                                        </p:tgtEl>
                                      </p:cBhvr>
                                    </p:animEffect>
                                    <p:animEffect transition="in" filter="fade">
                                      <p:cBhvr additive="base" accumulate="none">
                                        <p:cTn id="285" dur="277" fill="hold">
                                          <p:stCondLst>
                                            <p:cond delay="0"/>
                                          </p:stCondLst>
                                        </p:cTn>
                                        <p:tgtEl>
                                          <p:spTgt spid="71"/>
                                        </p:tgtEl>
                                      </p:cBhvr>
                                    </p:animEffect>
                                    <p:set>
                                      <p:cBhvr additive="base" accumulate="none">
                                        <p:cTn id="286" dur="1" fill="hold">
                                          <p:stCondLst>
                                            <p:cond delay="2213"/>
                                          </p:stCondLst>
                                        </p:cTn>
                                        <p:tgtEl>
                                          <p:spTgt spid="71"/>
                                        </p:tgtEl>
                                        <p:attrNameLst>
                                          <p:attrName>style.visibility</p:attrName>
                                        </p:attrNameLst>
                                      </p:cBhvr>
                                      <p:to>
                                        <p:strVal val="hidden"/>
                                      </p:to>
                                    </p:set>
                                    <p:set>
                                      <p:cBhvr additive="base" accumulate="none">
                                        <p:cTn id="287" dur="2546" fill="hold">
                                          <p:stCondLst>
                                            <p:cond delay="0"/>
                                          </p:stCondLst>
                                        </p:cTn>
                                        <p:tgtEl>
                                          <p:spTgt spid="71"/>
                                        </p:tgtEl>
                                        <p:attrNameLst>
                                          <p:attrName/>
                                        </p:attrNameLst>
                                      </p:cBhvr>
                                      <p:to>
                                        <p:strVal val=""/>
                                      </p:to>
                                    </p:set>
                                  </p:childTnLst>
                                </p:cTn>
                              </p:par>
                              <p:par>
                                <p:cTn id="288" presetID="0" presetClass="path" presetSubtype="0" repeatCount="indefinite" fill="hold" grpId="1" nodeType="withEffect">
                                  <p:stCondLst>
                                    <p:cond delay="0"/>
                                  </p:stCondLst>
                                  <p:childTnLst>
                                    <p:animMotion origin="layout" path="M -2.91667E-6 1.11022E-16 C 0.07604 -0.05301 0.06667 -0.19606 0.09636 -0.33519 " pathEditMode="relative" rAng="0" ptsTypes="AA">
                                      <p:cBhvr>
                                        <p:cTn id="289" dur="3347" fill="hold"/>
                                        <p:tgtEl>
                                          <p:spTgt spid="71"/>
                                        </p:tgtEl>
                                        <p:attrNameLst>
                                          <p:attrName>ppt_x</p:attrName>
                                          <p:attrName>ppt_y</p:attrName>
                                        </p:attrNameLst>
                                      </p:cBhvr>
                                      <p:rCtr x="4818" y="-16759"/>
                                    </p:animMotion>
                                  </p:childTnLst>
                                </p:cTn>
                              </p:par>
                              <p:par>
                                <p:cTn id="290" presetID="10" presetClass="entr" presetSubtype="0" repeatCount="indefinite" fill="hold" grpId="0" nodeType="withEffect">
                                  <p:stCondLst>
                                    <p:cond delay="0"/>
                                  </p:stCondLst>
                                  <p:childTnLst>
                                    <p:set>
                                      <p:cBhvr>
                                        <p:cTn id="291" dur="1" fill="hold">
                                          <p:stCondLst>
                                            <p:cond delay="0"/>
                                          </p:stCondLst>
                                        </p:cTn>
                                        <p:tgtEl>
                                          <p:spTgt spid="80"/>
                                        </p:tgtEl>
                                        <p:attrNameLst>
                                          <p:attrName>style.visibility</p:attrName>
                                        </p:attrNameLst>
                                      </p:cBhvr>
                                      <p:to>
                                        <p:strVal val="visible"/>
                                      </p:to>
                                    </p:set>
                                    <p:animEffect transition="out" filter="fade">
                                      <p:cBhvr additive="base" accumulate="none">
                                        <p:cTn id="292" dur="273" fill="hold">
                                          <p:stCondLst>
                                            <p:cond delay="1912"/>
                                          </p:stCondLst>
                                        </p:cTn>
                                        <p:tgtEl>
                                          <p:spTgt spid="80"/>
                                        </p:tgtEl>
                                      </p:cBhvr>
                                    </p:animEffect>
                                    <p:animEffect transition="in" filter="fade">
                                      <p:cBhvr additive="base" accumulate="none">
                                        <p:cTn id="293" dur="273" fill="hold">
                                          <p:stCondLst>
                                            <p:cond delay="0"/>
                                          </p:stCondLst>
                                        </p:cTn>
                                        <p:tgtEl>
                                          <p:spTgt spid="80"/>
                                        </p:tgtEl>
                                      </p:cBhvr>
                                    </p:animEffect>
                                    <p:set>
                                      <p:cBhvr additive="base" accumulate="none">
                                        <p:cTn id="294" dur="1" fill="hold">
                                          <p:stCondLst>
                                            <p:cond delay="2184"/>
                                          </p:stCondLst>
                                        </p:cTn>
                                        <p:tgtEl>
                                          <p:spTgt spid="80"/>
                                        </p:tgtEl>
                                        <p:attrNameLst>
                                          <p:attrName>style.visibility</p:attrName>
                                        </p:attrNameLst>
                                      </p:cBhvr>
                                      <p:to>
                                        <p:strVal val="hidden"/>
                                      </p:to>
                                    </p:set>
                                    <p:set>
                                      <p:cBhvr additive="base" accumulate="none">
                                        <p:cTn id="295" dur="2513" fill="hold">
                                          <p:stCondLst>
                                            <p:cond delay="0"/>
                                          </p:stCondLst>
                                        </p:cTn>
                                        <p:tgtEl>
                                          <p:spTgt spid="80"/>
                                        </p:tgtEl>
                                        <p:attrNameLst>
                                          <p:attrName/>
                                        </p:attrNameLst>
                                      </p:cBhvr>
                                      <p:to>
                                        <p:strVal val=""/>
                                      </p:to>
                                    </p:set>
                                  </p:childTnLst>
                                </p:cTn>
                              </p:par>
                              <p:par>
                                <p:cTn id="296" presetID="0" presetClass="path" presetSubtype="0" repeatCount="indefinite" fill="hold" grpId="1" nodeType="withEffect">
                                  <p:stCondLst>
                                    <p:cond delay="0"/>
                                  </p:stCondLst>
                                  <p:childTnLst>
                                    <p:animMotion origin="layout" path="M 3.54167E-6 2.22222E-6 C 0.06432 -0.17315 0.07669 -0.06574 0.13086 -0.23172 " pathEditMode="relative" rAng="0" ptsTypes="AA">
                                      <p:cBhvr>
                                        <p:cTn id="297" dur="2180" fill="hold"/>
                                        <p:tgtEl>
                                          <p:spTgt spid="80"/>
                                        </p:tgtEl>
                                        <p:attrNameLst>
                                          <p:attrName>ppt_x</p:attrName>
                                          <p:attrName>ppt_y</p:attrName>
                                        </p:attrNameLst>
                                      </p:cBhvr>
                                      <p:rCtr x="6536" y="-11597"/>
                                    </p:animMotion>
                                  </p:childTnLst>
                                </p:cTn>
                              </p:par>
                              <p:par>
                                <p:cTn id="298" presetID="10" presetClass="entr" presetSubtype="0" repeatCount="indefinite" fill="hold" grpId="0" nodeType="withEffect">
                                  <p:stCondLst>
                                    <p:cond delay="0"/>
                                  </p:stCondLst>
                                  <p:childTnLst>
                                    <p:set>
                                      <p:cBhvr>
                                        <p:cTn id="299" dur="1" fill="hold">
                                          <p:stCondLst>
                                            <p:cond delay="0"/>
                                          </p:stCondLst>
                                        </p:cTn>
                                        <p:tgtEl>
                                          <p:spTgt spid="81"/>
                                        </p:tgtEl>
                                        <p:attrNameLst>
                                          <p:attrName>style.visibility</p:attrName>
                                        </p:attrNameLst>
                                      </p:cBhvr>
                                      <p:to>
                                        <p:strVal val="visible"/>
                                      </p:to>
                                    </p:set>
                                    <p:animEffect transition="out" filter="fade">
                                      <p:cBhvr additive="base" accumulate="none">
                                        <p:cTn id="300" dur="224" fill="hold">
                                          <p:stCondLst>
                                            <p:cond delay="1569"/>
                                          </p:stCondLst>
                                        </p:cTn>
                                        <p:tgtEl>
                                          <p:spTgt spid="81"/>
                                        </p:tgtEl>
                                      </p:cBhvr>
                                    </p:animEffect>
                                    <p:animEffect transition="in" filter="fade">
                                      <p:cBhvr additive="base" accumulate="none">
                                        <p:cTn id="301" dur="224" fill="hold">
                                          <p:stCondLst>
                                            <p:cond delay="0"/>
                                          </p:stCondLst>
                                        </p:cTn>
                                        <p:tgtEl>
                                          <p:spTgt spid="81"/>
                                        </p:tgtEl>
                                      </p:cBhvr>
                                    </p:animEffect>
                                    <p:set>
                                      <p:cBhvr additive="base" accumulate="none">
                                        <p:cTn id="302" dur="1" fill="hold">
                                          <p:stCondLst>
                                            <p:cond delay="1792"/>
                                          </p:stCondLst>
                                        </p:cTn>
                                        <p:tgtEl>
                                          <p:spTgt spid="81"/>
                                        </p:tgtEl>
                                        <p:attrNameLst>
                                          <p:attrName>style.visibility</p:attrName>
                                        </p:attrNameLst>
                                      </p:cBhvr>
                                      <p:to>
                                        <p:strVal val="hidden"/>
                                      </p:to>
                                    </p:set>
                                    <p:set>
                                      <p:cBhvr additive="base" accumulate="none">
                                        <p:cTn id="303" dur="2062" fill="hold">
                                          <p:stCondLst>
                                            <p:cond delay="0"/>
                                          </p:stCondLst>
                                        </p:cTn>
                                        <p:tgtEl>
                                          <p:spTgt spid="81"/>
                                        </p:tgtEl>
                                        <p:attrNameLst>
                                          <p:attrName/>
                                        </p:attrNameLst>
                                      </p:cBhvr>
                                      <p:to>
                                        <p:strVal val=""/>
                                      </p:to>
                                    </p:set>
                                  </p:childTnLst>
                                </p:cTn>
                              </p:par>
                              <p:par>
                                <p:cTn id="304" presetID="0" presetClass="path" presetSubtype="0" repeatCount="indefinite" fill="hold" grpId="1" nodeType="withEffect">
                                  <p:stCondLst>
                                    <p:cond delay="0"/>
                                  </p:stCondLst>
                                  <p:childTnLst>
                                    <p:animMotion origin="layout" path="M 5E-6 -1.11111E-6 C -0.01471 -0.12338 -0.08021 -0.21551 -0.01002 -0.36713 " pathEditMode="relative" rAng="0" ptsTypes="AA">
                                      <p:cBhvr>
                                        <p:cTn id="305" dur="2645" fill="hold"/>
                                        <p:tgtEl>
                                          <p:spTgt spid="81"/>
                                        </p:tgtEl>
                                        <p:attrNameLst>
                                          <p:attrName>ppt_x</p:attrName>
                                          <p:attrName>ppt_y</p:attrName>
                                        </p:attrNameLst>
                                      </p:cBhvr>
                                      <p:rCtr x="-2096" y="-18356"/>
                                    </p:animMotion>
                                  </p:childTnLst>
                                </p:cTn>
                              </p:par>
                              <p:par>
                                <p:cTn id="306" presetID="10" presetClass="entr" presetSubtype="0" repeatCount="indefinite" fill="hold" grpId="0" nodeType="withEffect">
                                  <p:stCondLst>
                                    <p:cond delay="0"/>
                                  </p:stCondLst>
                                  <p:childTnLst>
                                    <p:set>
                                      <p:cBhvr>
                                        <p:cTn id="307" dur="1" fill="hold">
                                          <p:stCondLst>
                                            <p:cond delay="0"/>
                                          </p:stCondLst>
                                        </p:cTn>
                                        <p:tgtEl>
                                          <p:spTgt spid="82"/>
                                        </p:tgtEl>
                                        <p:attrNameLst>
                                          <p:attrName>style.visibility</p:attrName>
                                        </p:attrNameLst>
                                      </p:cBhvr>
                                      <p:to>
                                        <p:strVal val="visible"/>
                                      </p:to>
                                    </p:set>
                                    <p:animEffect transition="out" filter="fade">
                                      <p:cBhvr additive="base" accumulate="none">
                                        <p:cTn id="308" dur="389" fill="hold">
                                          <p:stCondLst>
                                            <p:cond delay="2724"/>
                                          </p:stCondLst>
                                        </p:cTn>
                                        <p:tgtEl>
                                          <p:spTgt spid="82"/>
                                        </p:tgtEl>
                                      </p:cBhvr>
                                    </p:animEffect>
                                    <p:animEffect transition="in" filter="fade">
                                      <p:cBhvr additive="base" accumulate="none">
                                        <p:cTn id="309" dur="389" fill="hold">
                                          <p:stCondLst>
                                            <p:cond delay="0"/>
                                          </p:stCondLst>
                                        </p:cTn>
                                        <p:tgtEl>
                                          <p:spTgt spid="82"/>
                                        </p:tgtEl>
                                      </p:cBhvr>
                                    </p:animEffect>
                                    <p:set>
                                      <p:cBhvr additive="base" accumulate="none">
                                        <p:cTn id="310" dur="1" fill="hold">
                                          <p:stCondLst>
                                            <p:cond delay="3112"/>
                                          </p:stCondLst>
                                        </p:cTn>
                                        <p:tgtEl>
                                          <p:spTgt spid="82"/>
                                        </p:tgtEl>
                                        <p:attrNameLst>
                                          <p:attrName>style.visibility</p:attrName>
                                        </p:attrNameLst>
                                      </p:cBhvr>
                                      <p:to>
                                        <p:strVal val="hidden"/>
                                      </p:to>
                                    </p:set>
                                    <p:set>
                                      <p:cBhvr additive="base" accumulate="none">
                                        <p:cTn id="311" dur="3580" fill="hold">
                                          <p:stCondLst>
                                            <p:cond delay="0"/>
                                          </p:stCondLst>
                                        </p:cTn>
                                        <p:tgtEl>
                                          <p:spTgt spid="82"/>
                                        </p:tgtEl>
                                        <p:attrNameLst>
                                          <p:attrName/>
                                        </p:attrNameLst>
                                      </p:cBhvr>
                                      <p:to>
                                        <p:strVal val=""/>
                                      </p:to>
                                    </p:set>
                                  </p:childTnLst>
                                </p:cTn>
                              </p:par>
                              <p:par>
                                <p:cTn id="312" presetID="0" presetClass="path" presetSubtype="0" repeatCount="indefinite" fill="hold" grpId="1" nodeType="withEffect">
                                  <p:stCondLst>
                                    <p:cond delay="0"/>
                                  </p:stCondLst>
                                  <p:childTnLst>
                                    <p:animMotion origin="layout" path="M 2.5E-6 -2.22222E-6 C 0.00286 -0.24884 0.12018 -0.15833 0.10442 -0.32222 " pathEditMode="relative" rAng="0" ptsTypes="AA">
                                      <p:cBhvr>
                                        <p:cTn id="313" dur="2595" fill="hold"/>
                                        <p:tgtEl>
                                          <p:spTgt spid="82"/>
                                        </p:tgtEl>
                                        <p:attrNameLst>
                                          <p:attrName>ppt_x</p:attrName>
                                          <p:attrName>ppt_y</p:attrName>
                                        </p:attrNameLst>
                                      </p:cBhvr>
                                      <p:rCtr x="5286" y="-16111"/>
                                    </p:animMotion>
                                  </p:childTnLst>
                                </p:cTn>
                              </p:par>
                              <p:par>
                                <p:cTn id="314" presetID="10" presetClass="entr" presetSubtype="0" repeatCount="indefinite" fill="hold" grpId="0" nodeType="withEffect">
                                  <p:stCondLst>
                                    <p:cond delay="0"/>
                                  </p:stCondLst>
                                  <p:childTnLst>
                                    <p:set>
                                      <p:cBhvr>
                                        <p:cTn id="315" dur="1" fill="hold">
                                          <p:stCondLst>
                                            <p:cond delay="0"/>
                                          </p:stCondLst>
                                        </p:cTn>
                                        <p:tgtEl>
                                          <p:spTgt spid="83"/>
                                        </p:tgtEl>
                                        <p:attrNameLst>
                                          <p:attrName>style.visibility</p:attrName>
                                        </p:attrNameLst>
                                      </p:cBhvr>
                                      <p:to>
                                        <p:strVal val="visible"/>
                                      </p:to>
                                    </p:set>
                                    <p:animEffect transition="out" filter="fade">
                                      <p:cBhvr additive="base" accumulate="none">
                                        <p:cTn id="316" dur="269" fill="hold">
                                          <p:stCondLst>
                                            <p:cond delay="1880"/>
                                          </p:stCondLst>
                                        </p:cTn>
                                        <p:tgtEl>
                                          <p:spTgt spid="83"/>
                                        </p:tgtEl>
                                      </p:cBhvr>
                                    </p:animEffect>
                                    <p:animEffect transition="in" filter="fade">
                                      <p:cBhvr additive="base" accumulate="none">
                                        <p:cTn id="317" dur="269" fill="hold">
                                          <p:stCondLst>
                                            <p:cond delay="0"/>
                                          </p:stCondLst>
                                        </p:cTn>
                                        <p:tgtEl>
                                          <p:spTgt spid="83"/>
                                        </p:tgtEl>
                                      </p:cBhvr>
                                    </p:animEffect>
                                    <p:set>
                                      <p:cBhvr additive="base" accumulate="none">
                                        <p:cTn id="318" dur="1" fill="hold">
                                          <p:stCondLst>
                                            <p:cond delay="2147"/>
                                          </p:stCondLst>
                                        </p:cTn>
                                        <p:tgtEl>
                                          <p:spTgt spid="83"/>
                                        </p:tgtEl>
                                        <p:attrNameLst>
                                          <p:attrName>style.visibility</p:attrName>
                                        </p:attrNameLst>
                                      </p:cBhvr>
                                      <p:to>
                                        <p:strVal val="hidden"/>
                                      </p:to>
                                    </p:set>
                                    <p:set>
                                      <p:cBhvr additive="base" accumulate="none">
                                        <p:cTn id="319" dur="2471" fill="hold">
                                          <p:stCondLst>
                                            <p:cond delay="0"/>
                                          </p:stCondLst>
                                        </p:cTn>
                                        <p:tgtEl>
                                          <p:spTgt spid="83"/>
                                        </p:tgtEl>
                                        <p:attrNameLst>
                                          <p:attrName/>
                                        </p:attrNameLst>
                                      </p:cBhvr>
                                      <p:to>
                                        <p:strVal val=""/>
                                      </p:to>
                                    </p:set>
                                  </p:childTnLst>
                                </p:cTn>
                              </p:par>
                              <p:par>
                                <p:cTn id="320" presetID="0" presetClass="path" presetSubtype="0" repeatCount="indefinite" fill="hold" grpId="1" nodeType="withEffect">
                                  <p:stCondLst>
                                    <p:cond delay="0"/>
                                  </p:stCondLst>
                                  <p:childTnLst>
                                    <p:animMotion origin="layout" path="M 2.91667E-6 2.22222E-6 C -0.04479 -0.16574 -0.08151 -0.08634 -0.12149 -0.25023 " pathEditMode="relative" rAng="0" ptsTypes="AA">
                                      <p:cBhvr>
                                        <p:cTn id="321" dur="2961" fill="hold"/>
                                        <p:tgtEl>
                                          <p:spTgt spid="83"/>
                                        </p:tgtEl>
                                        <p:attrNameLst>
                                          <p:attrName>ppt_x</p:attrName>
                                          <p:attrName>ppt_y</p:attrName>
                                        </p:attrNameLst>
                                      </p:cBhvr>
                                      <p:rCtr x="-6081" y="-12523"/>
                                    </p:animMotion>
                                  </p:childTnLst>
                                </p:cTn>
                              </p:par>
                              <p:par>
                                <p:cTn id="322" presetID="10" presetClass="entr" presetSubtype="0" repeatCount="indefinite" fill="hold" grpId="0" nodeType="withEffect">
                                  <p:stCondLst>
                                    <p:cond delay="0"/>
                                  </p:stCondLst>
                                  <p:childTnLst>
                                    <p:set>
                                      <p:cBhvr>
                                        <p:cTn id="323" dur="1" fill="hold">
                                          <p:stCondLst>
                                            <p:cond delay="0"/>
                                          </p:stCondLst>
                                        </p:cTn>
                                        <p:tgtEl>
                                          <p:spTgt spid="84"/>
                                        </p:tgtEl>
                                        <p:attrNameLst>
                                          <p:attrName>style.visibility</p:attrName>
                                        </p:attrNameLst>
                                      </p:cBhvr>
                                      <p:to>
                                        <p:strVal val="visible"/>
                                      </p:to>
                                    </p:set>
                                    <p:animEffect transition="out" filter="fade">
                                      <p:cBhvr additive="base" accumulate="none">
                                        <p:cTn id="324" dur="273" fill="hold">
                                          <p:stCondLst>
                                            <p:cond delay="1909"/>
                                          </p:stCondLst>
                                        </p:cTn>
                                        <p:tgtEl>
                                          <p:spTgt spid="84"/>
                                        </p:tgtEl>
                                      </p:cBhvr>
                                    </p:animEffect>
                                    <p:animEffect transition="in" filter="fade">
                                      <p:cBhvr additive="base" accumulate="none">
                                        <p:cTn id="325" dur="273" fill="hold">
                                          <p:stCondLst>
                                            <p:cond delay="0"/>
                                          </p:stCondLst>
                                        </p:cTn>
                                        <p:tgtEl>
                                          <p:spTgt spid="84"/>
                                        </p:tgtEl>
                                      </p:cBhvr>
                                    </p:animEffect>
                                    <p:set>
                                      <p:cBhvr additive="base" accumulate="none">
                                        <p:cTn id="326" dur="1" fill="hold">
                                          <p:stCondLst>
                                            <p:cond delay="2181"/>
                                          </p:stCondLst>
                                        </p:cTn>
                                        <p:tgtEl>
                                          <p:spTgt spid="84"/>
                                        </p:tgtEl>
                                        <p:attrNameLst>
                                          <p:attrName>style.visibility</p:attrName>
                                        </p:attrNameLst>
                                      </p:cBhvr>
                                      <p:to>
                                        <p:strVal val="hidden"/>
                                      </p:to>
                                    </p:set>
                                    <p:set>
                                      <p:cBhvr additive="base" accumulate="none">
                                        <p:cTn id="327" dur="2509" fill="hold">
                                          <p:stCondLst>
                                            <p:cond delay="0"/>
                                          </p:stCondLst>
                                        </p:cTn>
                                        <p:tgtEl>
                                          <p:spTgt spid="84"/>
                                        </p:tgtEl>
                                        <p:attrNameLst>
                                          <p:attrName/>
                                        </p:attrNameLst>
                                      </p:cBhvr>
                                      <p:to>
                                        <p:strVal val=""/>
                                      </p:to>
                                    </p:set>
                                  </p:childTnLst>
                                </p:cTn>
                              </p:par>
                              <p:par>
                                <p:cTn id="328" presetID="0" presetClass="path" presetSubtype="0" repeatCount="indefinite" fill="hold" grpId="1" nodeType="withEffect">
                                  <p:stCondLst>
                                    <p:cond delay="0"/>
                                  </p:stCondLst>
                                  <p:childTnLst>
                                    <p:animMotion origin="layout" path="M -4.375E-6 2.96296E-6 C -0.1401 -0.18588 0.06042 -0.25185 -0.01041 -0.44283 " pathEditMode="relative" rAng="0" ptsTypes="AA">
                                      <p:cBhvr>
                                        <p:cTn id="329" dur="2681" fill="hold"/>
                                        <p:tgtEl>
                                          <p:spTgt spid="84"/>
                                        </p:tgtEl>
                                        <p:attrNameLst>
                                          <p:attrName>ppt_x</p:attrName>
                                          <p:attrName>ppt_y</p:attrName>
                                        </p:attrNameLst>
                                      </p:cBhvr>
                                      <p:rCtr x="-2292" y="-22153"/>
                                    </p:animMotion>
                                  </p:childTnLst>
                                </p:cTn>
                              </p:par>
                              <p:par>
                                <p:cTn id="330" presetID="10" presetClass="entr" presetSubtype="0" repeatCount="indefinite" fill="hold" grpId="0" nodeType="withEffect">
                                  <p:stCondLst>
                                    <p:cond delay="0"/>
                                  </p:stCondLst>
                                  <p:childTnLst>
                                    <p:set>
                                      <p:cBhvr>
                                        <p:cTn id="331" dur="1" fill="hold">
                                          <p:stCondLst>
                                            <p:cond delay="0"/>
                                          </p:stCondLst>
                                        </p:cTn>
                                        <p:tgtEl>
                                          <p:spTgt spid="85"/>
                                        </p:tgtEl>
                                        <p:attrNameLst>
                                          <p:attrName>style.visibility</p:attrName>
                                        </p:attrNameLst>
                                      </p:cBhvr>
                                      <p:to>
                                        <p:strVal val="visible"/>
                                      </p:to>
                                    </p:set>
                                    <p:animEffect transition="out" filter="fade">
                                      <p:cBhvr additive="base" accumulate="none">
                                        <p:cTn id="332" dur="227" fill="hold">
                                          <p:stCondLst>
                                            <p:cond delay="1590"/>
                                          </p:stCondLst>
                                        </p:cTn>
                                        <p:tgtEl>
                                          <p:spTgt spid="85"/>
                                        </p:tgtEl>
                                      </p:cBhvr>
                                    </p:animEffect>
                                    <p:animEffect transition="in" filter="fade">
                                      <p:cBhvr additive="base" accumulate="none">
                                        <p:cTn id="333" dur="227" fill="hold">
                                          <p:stCondLst>
                                            <p:cond delay="0"/>
                                          </p:stCondLst>
                                        </p:cTn>
                                        <p:tgtEl>
                                          <p:spTgt spid="85"/>
                                        </p:tgtEl>
                                      </p:cBhvr>
                                    </p:animEffect>
                                    <p:set>
                                      <p:cBhvr additive="base" accumulate="none">
                                        <p:cTn id="334" dur="1" fill="hold">
                                          <p:stCondLst>
                                            <p:cond delay="1816"/>
                                          </p:stCondLst>
                                        </p:cTn>
                                        <p:tgtEl>
                                          <p:spTgt spid="85"/>
                                        </p:tgtEl>
                                        <p:attrNameLst>
                                          <p:attrName>style.visibility</p:attrName>
                                        </p:attrNameLst>
                                      </p:cBhvr>
                                      <p:to>
                                        <p:strVal val="hidden"/>
                                      </p:to>
                                    </p:set>
                                    <p:set>
                                      <p:cBhvr additive="base" accumulate="none">
                                        <p:cTn id="335" dur="2090" fill="hold">
                                          <p:stCondLst>
                                            <p:cond delay="0"/>
                                          </p:stCondLst>
                                        </p:cTn>
                                        <p:tgtEl>
                                          <p:spTgt spid="85"/>
                                        </p:tgtEl>
                                        <p:attrNameLst>
                                          <p:attrName/>
                                        </p:attrNameLst>
                                      </p:cBhvr>
                                      <p:to>
                                        <p:strVal val=""/>
                                      </p:to>
                                    </p:set>
                                  </p:childTnLst>
                                </p:cTn>
                              </p:par>
                              <p:par>
                                <p:cTn id="336" presetID="0" presetClass="path" presetSubtype="0" repeatCount="indefinite" fill="hold" grpId="1" nodeType="withEffect">
                                  <p:stCondLst>
                                    <p:cond delay="0"/>
                                  </p:stCondLst>
                                  <p:childTnLst>
                                    <p:animMotion origin="layout" path="M -0.00013 1.11022E-16 C 0.10482 -0.20694 0.17995 -0.01921 0.24831 -0.2419 " pathEditMode="relative" rAng="0" ptsTypes="AA">
                                      <p:cBhvr>
                                        <p:cTn id="337" dur="2965" fill="hold"/>
                                        <p:tgtEl>
                                          <p:spTgt spid="85"/>
                                        </p:tgtEl>
                                        <p:attrNameLst>
                                          <p:attrName>ppt_x</p:attrName>
                                          <p:attrName>ppt_y</p:attrName>
                                        </p:attrNameLst>
                                      </p:cBhvr>
                                      <p:rCtr x="12422" y="-12106"/>
                                    </p:animMotion>
                                  </p:childTnLst>
                                </p:cTn>
                              </p:par>
                              <p:par>
                                <p:cTn id="338" presetID="10" presetClass="entr" presetSubtype="0" repeatCount="indefinite" fill="hold" grpId="0" nodeType="withEffect">
                                  <p:stCondLst>
                                    <p:cond delay="0"/>
                                  </p:stCondLst>
                                  <p:childTnLst>
                                    <p:set>
                                      <p:cBhvr>
                                        <p:cTn id="339" dur="1" fill="hold">
                                          <p:stCondLst>
                                            <p:cond delay="0"/>
                                          </p:stCondLst>
                                        </p:cTn>
                                        <p:tgtEl>
                                          <p:spTgt spid="86"/>
                                        </p:tgtEl>
                                        <p:attrNameLst>
                                          <p:attrName>style.visibility</p:attrName>
                                        </p:attrNameLst>
                                      </p:cBhvr>
                                      <p:to>
                                        <p:strVal val="visible"/>
                                      </p:to>
                                    </p:set>
                                    <p:animEffect transition="out" filter="fade">
                                      <p:cBhvr additive="base" accumulate="none">
                                        <p:cTn id="340" dur="419" fill="hold">
                                          <p:stCondLst>
                                            <p:cond delay="2934"/>
                                          </p:stCondLst>
                                        </p:cTn>
                                        <p:tgtEl>
                                          <p:spTgt spid="86"/>
                                        </p:tgtEl>
                                      </p:cBhvr>
                                    </p:animEffect>
                                    <p:animEffect transition="in" filter="fade">
                                      <p:cBhvr additive="base" accumulate="none">
                                        <p:cTn id="341" dur="419" fill="hold">
                                          <p:stCondLst>
                                            <p:cond delay="0"/>
                                          </p:stCondLst>
                                        </p:cTn>
                                        <p:tgtEl>
                                          <p:spTgt spid="86"/>
                                        </p:tgtEl>
                                      </p:cBhvr>
                                    </p:animEffect>
                                    <p:set>
                                      <p:cBhvr additive="base" accumulate="none">
                                        <p:cTn id="342" dur="1" fill="hold">
                                          <p:stCondLst>
                                            <p:cond delay="3351"/>
                                          </p:stCondLst>
                                        </p:cTn>
                                        <p:tgtEl>
                                          <p:spTgt spid="86"/>
                                        </p:tgtEl>
                                        <p:attrNameLst>
                                          <p:attrName>style.visibility</p:attrName>
                                        </p:attrNameLst>
                                      </p:cBhvr>
                                      <p:to>
                                        <p:strVal val="hidden"/>
                                      </p:to>
                                    </p:set>
                                    <p:set>
                                      <p:cBhvr additive="base" accumulate="none">
                                        <p:cTn id="343" dur="3856" fill="hold">
                                          <p:stCondLst>
                                            <p:cond delay="0"/>
                                          </p:stCondLst>
                                        </p:cTn>
                                        <p:tgtEl>
                                          <p:spTgt spid="86"/>
                                        </p:tgtEl>
                                        <p:attrNameLst>
                                          <p:attrName/>
                                        </p:attrNameLst>
                                      </p:cBhvr>
                                      <p:to>
                                        <p:strVal val=""/>
                                      </p:to>
                                    </p:set>
                                  </p:childTnLst>
                                </p:cTn>
                              </p:par>
                              <p:par>
                                <p:cTn id="344" presetID="0" presetClass="path" presetSubtype="0" repeatCount="indefinite" fill="hold" grpId="1" nodeType="withEffect">
                                  <p:stCondLst>
                                    <p:cond delay="0"/>
                                  </p:stCondLst>
                                  <p:childTnLst>
                                    <p:animMotion origin="layout" path="M 0.00013 2.59259E-6 C 0.00156 -0.15486 -0.1642 -0.17778 -0.12566 -0.34954 " pathEditMode="relative" rAng="0" ptsTypes="AA">
                                      <p:cBhvr>
                                        <p:cTn id="345" dur="2662" fill="hold"/>
                                        <p:tgtEl>
                                          <p:spTgt spid="86"/>
                                        </p:tgtEl>
                                        <p:attrNameLst>
                                          <p:attrName>ppt_x</p:attrName>
                                          <p:attrName>ppt_y</p:attrName>
                                        </p:attrNameLst>
                                      </p:cBhvr>
                                      <p:rCtr x="-6576" y="-17477"/>
                                    </p:animMotion>
                                  </p:childTnLst>
                                </p:cTn>
                              </p:par>
                              <p:par>
                                <p:cTn id="346" presetID="10" presetClass="entr" presetSubtype="0" repeatCount="indefinite" fill="hold" grpId="0" nodeType="withEffect">
                                  <p:stCondLst>
                                    <p:cond delay="0"/>
                                  </p:stCondLst>
                                  <p:childTnLst>
                                    <p:set>
                                      <p:cBhvr>
                                        <p:cTn id="347" dur="1" fill="hold">
                                          <p:stCondLst>
                                            <p:cond delay="0"/>
                                          </p:stCondLst>
                                        </p:cTn>
                                        <p:tgtEl>
                                          <p:spTgt spid="69"/>
                                        </p:tgtEl>
                                        <p:attrNameLst>
                                          <p:attrName>style.visibility</p:attrName>
                                        </p:attrNameLst>
                                      </p:cBhvr>
                                      <p:to>
                                        <p:strVal val="visible"/>
                                      </p:to>
                                    </p:set>
                                    <p:animEffect transition="out" filter="fade">
                                      <p:cBhvr additive="base" accumulate="none">
                                        <p:cTn id="348" dur="355" fill="hold">
                                          <p:stCondLst>
                                            <p:cond delay="2487"/>
                                          </p:stCondLst>
                                        </p:cTn>
                                        <p:tgtEl>
                                          <p:spTgt spid="69"/>
                                        </p:tgtEl>
                                      </p:cBhvr>
                                    </p:animEffect>
                                    <p:animEffect transition="in" filter="fade">
                                      <p:cBhvr additive="base" accumulate="none">
                                        <p:cTn id="349" dur="355" fill="hold">
                                          <p:stCondLst>
                                            <p:cond delay="0"/>
                                          </p:stCondLst>
                                        </p:cTn>
                                        <p:tgtEl>
                                          <p:spTgt spid="69"/>
                                        </p:tgtEl>
                                      </p:cBhvr>
                                    </p:animEffect>
                                    <p:set>
                                      <p:cBhvr additive="base" accumulate="none">
                                        <p:cTn id="350" dur="1" fill="hold">
                                          <p:stCondLst>
                                            <p:cond delay="2841"/>
                                          </p:stCondLst>
                                        </p:cTn>
                                        <p:tgtEl>
                                          <p:spTgt spid="69"/>
                                        </p:tgtEl>
                                        <p:attrNameLst>
                                          <p:attrName>style.visibility</p:attrName>
                                        </p:attrNameLst>
                                      </p:cBhvr>
                                      <p:to>
                                        <p:strVal val="hidden"/>
                                      </p:to>
                                    </p:set>
                                    <p:set>
                                      <p:cBhvr additive="base" accumulate="none">
                                        <p:cTn id="351" dur="3269" fill="hold">
                                          <p:stCondLst>
                                            <p:cond delay="0"/>
                                          </p:stCondLst>
                                        </p:cTn>
                                        <p:tgtEl>
                                          <p:spTgt spid="69"/>
                                        </p:tgtEl>
                                        <p:attrNameLst>
                                          <p:attrName/>
                                        </p:attrNameLst>
                                      </p:cBhvr>
                                      <p:to>
                                        <p:strVal val=""/>
                                      </p:to>
                                    </p:set>
                                  </p:childTnLst>
                                </p:cTn>
                              </p:par>
                              <p:par>
                                <p:cTn id="352" presetID="0" presetClass="path" presetSubtype="0" repeatCount="indefinite" fill="hold" grpId="1" nodeType="withEffect">
                                  <p:stCondLst>
                                    <p:cond delay="0"/>
                                  </p:stCondLst>
                                  <p:childTnLst>
                                    <p:animMotion origin="layout" path="M -1.66667E-6 -2.96296E-6 C 0.07123 -0.04398 0.06237 -0.16273 0.09011 -0.27847 " pathEditMode="relative" rAng="0" ptsTypes="AA">
                                      <p:cBhvr>
                                        <p:cTn id="353" dur="2820" fill="hold"/>
                                        <p:tgtEl>
                                          <p:spTgt spid="69"/>
                                        </p:tgtEl>
                                        <p:attrNameLst>
                                          <p:attrName>ppt_x</p:attrName>
                                          <p:attrName>ppt_y</p:attrName>
                                        </p:attrNameLst>
                                      </p:cBhvr>
                                      <p:rCtr x="4505" y="-13935"/>
                                    </p:animMotion>
                                  </p:childTnLst>
                                </p:cTn>
                              </p:par>
                              <p:par>
                                <p:cTn id="354" presetID="10" presetClass="entr" presetSubtype="0" repeatCount="indefinite" fill="hold" grpId="0" nodeType="withEffect">
                                  <p:stCondLst>
                                    <p:cond delay="0"/>
                                  </p:stCondLst>
                                  <p:childTnLst>
                                    <p:set>
                                      <p:cBhvr>
                                        <p:cTn id="355" dur="1" fill="hold">
                                          <p:stCondLst>
                                            <p:cond delay="0"/>
                                          </p:stCondLst>
                                        </p:cTn>
                                        <p:tgtEl>
                                          <p:spTgt spid="87"/>
                                        </p:tgtEl>
                                        <p:attrNameLst>
                                          <p:attrName>style.visibility</p:attrName>
                                        </p:attrNameLst>
                                      </p:cBhvr>
                                      <p:to>
                                        <p:strVal val="visible"/>
                                      </p:to>
                                    </p:set>
                                    <p:animEffect transition="out" filter="fade">
                                      <p:cBhvr additive="base" accumulate="none">
                                        <p:cTn id="356" dur="336" fill="hold">
                                          <p:stCondLst>
                                            <p:cond delay="2355"/>
                                          </p:stCondLst>
                                        </p:cTn>
                                        <p:tgtEl>
                                          <p:spTgt spid="87"/>
                                        </p:tgtEl>
                                      </p:cBhvr>
                                    </p:animEffect>
                                    <p:animEffect transition="in" filter="fade">
                                      <p:cBhvr additive="base" accumulate="none">
                                        <p:cTn id="357" dur="336" fill="hold">
                                          <p:stCondLst>
                                            <p:cond delay="0"/>
                                          </p:stCondLst>
                                        </p:cTn>
                                        <p:tgtEl>
                                          <p:spTgt spid="87"/>
                                        </p:tgtEl>
                                      </p:cBhvr>
                                    </p:animEffect>
                                    <p:set>
                                      <p:cBhvr additive="base" accumulate="none">
                                        <p:cTn id="358" dur="1" fill="hold">
                                          <p:stCondLst>
                                            <p:cond delay="2690"/>
                                          </p:stCondLst>
                                        </p:cTn>
                                        <p:tgtEl>
                                          <p:spTgt spid="87"/>
                                        </p:tgtEl>
                                        <p:attrNameLst>
                                          <p:attrName>style.visibility</p:attrName>
                                        </p:attrNameLst>
                                      </p:cBhvr>
                                      <p:to>
                                        <p:strVal val="hidden"/>
                                      </p:to>
                                    </p:set>
                                    <p:set>
                                      <p:cBhvr additive="base" accumulate="none">
                                        <p:cTn id="359" dur="3095" fill="hold">
                                          <p:stCondLst>
                                            <p:cond delay="0"/>
                                          </p:stCondLst>
                                        </p:cTn>
                                        <p:tgtEl>
                                          <p:spTgt spid="87"/>
                                        </p:tgtEl>
                                        <p:attrNameLst>
                                          <p:attrName/>
                                        </p:attrNameLst>
                                      </p:cBhvr>
                                      <p:to>
                                        <p:strVal val=""/>
                                      </p:to>
                                    </p:set>
                                  </p:childTnLst>
                                </p:cTn>
                              </p:par>
                              <p:par>
                                <p:cTn id="360" presetID="0" presetClass="path" presetSubtype="0" repeatCount="indefinite" fill="hold" grpId="1" nodeType="withEffect">
                                  <p:stCondLst>
                                    <p:cond delay="0"/>
                                  </p:stCondLst>
                                  <p:childTnLst>
                                    <p:animMotion origin="layout" path="M -0.00013 -0.00023 C 0.09909 -0.0574 0.07317 0.02848 0.16263 -0.03726 " pathEditMode="relative" rAng="0" ptsTypes="AA">
                                      <p:cBhvr>
                                        <p:cTn id="361" dur="3846" fill="hold"/>
                                        <p:tgtEl>
                                          <p:spTgt spid="87"/>
                                        </p:tgtEl>
                                        <p:attrNameLst>
                                          <p:attrName>ppt_x</p:attrName>
                                          <p:attrName>ppt_y</p:attrName>
                                        </p:attrNameLst>
                                      </p:cBhvr>
                                      <p:rCtr x="8138" y="-1852"/>
                                    </p:animMotion>
                                  </p:childTnLst>
                                </p:cTn>
                              </p:par>
                              <p:par>
                                <p:cTn id="362" presetID="10" presetClass="entr" presetSubtype="0" repeatCount="indefinite" fill="hold" grpId="0" nodeType="withEffect">
                                  <p:stCondLst>
                                    <p:cond delay="0"/>
                                  </p:stCondLst>
                                  <p:childTnLst>
                                    <p:set>
                                      <p:cBhvr>
                                        <p:cTn id="363" dur="1" fill="hold">
                                          <p:stCondLst>
                                            <p:cond delay="0"/>
                                          </p:stCondLst>
                                        </p:cTn>
                                        <p:tgtEl>
                                          <p:spTgt spid="88"/>
                                        </p:tgtEl>
                                        <p:attrNameLst>
                                          <p:attrName>style.visibility</p:attrName>
                                        </p:attrNameLst>
                                      </p:cBhvr>
                                      <p:to>
                                        <p:strVal val="visible"/>
                                      </p:to>
                                    </p:set>
                                    <p:animEffect transition="out" filter="fade">
                                      <p:cBhvr additive="base" accumulate="none">
                                        <p:cTn id="364" dur="334" fill="hold">
                                          <p:stCondLst>
                                            <p:cond delay="2341"/>
                                          </p:stCondLst>
                                        </p:cTn>
                                        <p:tgtEl>
                                          <p:spTgt spid="88"/>
                                        </p:tgtEl>
                                      </p:cBhvr>
                                    </p:animEffect>
                                    <p:animEffect transition="in" filter="fade">
                                      <p:cBhvr additive="base" accumulate="none">
                                        <p:cTn id="365" dur="334" fill="hold">
                                          <p:stCondLst>
                                            <p:cond delay="0"/>
                                          </p:stCondLst>
                                        </p:cTn>
                                        <p:tgtEl>
                                          <p:spTgt spid="88"/>
                                        </p:tgtEl>
                                      </p:cBhvr>
                                    </p:animEffect>
                                    <p:set>
                                      <p:cBhvr additive="base" accumulate="none">
                                        <p:cTn id="366" dur="1" fill="hold">
                                          <p:stCondLst>
                                            <p:cond delay="2674"/>
                                          </p:stCondLst>
                                        </p:cTn>
                                        <p:tgtEl>
                                          <p:spTgt spid="88"/>
                                        </p:tgtEl>
                                        <p:attrNameLst>
                                          <p:attrName>style.visibility</p:attrName>
                                        </p:attrNameLst>
                                      </p:cBhvr>
                                      <p:to>
                                        <p:strVal val="hidden"/>
                                      </p:to>
                                    </p:set>
                                    <p:set>
                                      <p:cBhvr additive="base" accumulate="none">
                                        <p:cTn id="367" dur="3076" fill="hold">
                                          <p:stCondLst>
                                            <p:cond delay="0"/>
                                          </p:stCondLst>
                                        </p:cTn>
                                        <p:tgtEl>
                                          <p:spTgt spid="88"/>
                                        </p:tgtEl>
                                        <p:attrNameLst>
                                          <p:attrName/>
                                        </p:attrNameLst>
                                      </p:cBhvr>
                                      <p:to>
                                        <p:strVal val=""/>
                                      </p:to>
                                    </p:set>
                                  </p:childTnLst>
                                </p:cTn>
                              </p:par>
                              <p:par>
                                <p:cTn id="368" presetID="0" presetClass="path" presetSubtype="0" repeatCount="indefinite" fill="hold" grpId="1" nodeType="withEffect">
                                  <p:stCondLst>
                                    <p:cond delay="0"/>
                                  </p:stCondLst>
                                  <p:childTnLst>
                                    <p:animMotion origin="layout" path="M -4.375E-6 -2.22222E-6 C 0.0323 -0.19768 0.04193 -0.19838 0.1336 -0.2912 " pathEditMode="relative" rAng="0" ptsTypes="AA">
                                      <p:cBhvr>
                                        <p:cTn id="369" dur="2813" fill="hold"/>
                                        <p:tgtEl>
                                          <p:spTgt spid="88"/>
                                        </p:tgtEl>
                                        <p:attrNameLst>
                                          <p:attrName>ppt_x</p:attrName>
                                          <p:attrName>ppt_y</p:attrName>
                                        </p:attrNameLst>
                                      </p:cBhvr>
                                      <p:rCtr x="6680" y="-14560"/>
                                    </p:animMotion>
                                  </p:childTnLst>
                                </p:cTn>
                              </p:par>
                              <p:par>
                                <p:cTn id="370" presetID="10" presetClass="entr" presetSubtype="0" repeatCount="indefinite" fill="hold" grpId="0" nodeType="withEffect">
                                  <p:stCondLst>
                                    <p:cond delay="0"/>
                                  </p:stCondLst>
                                  <p:childTnLst>
                                    <p:set>
                                      <p:cBhvr>
                                        <p:cTn id="371" dur="1" fill="hold">
                                          <p:stCondLst>
                                            <p:cond delay="0"/>
                                          </p:stCondLst>
                                        </p:cTn>
                                        <p:tgtEl>
                                          <p:spTgt spid="89"/>
                                        </p:tgtEl>
                                        <p:attrNameLst>
                                          <p:attrName>style.visibility</p:attrName>
                                        </p:attrNameLst>
                                      </p:cBhvr>
                                      <p:to>
                                        <p:strVal val="visible"/>
                                      </p:to>
                                    </p:set>
                                    <p:animEffect transition="out" filter="fade">
                                      <p:cBhvr additive="base" accumulate="none">
                                        <p:cTn id="372" dur="364" fill="hold">
                                          <p:stCondLst>
                                            <p:cond delay="2545"/>
                                          </p:stCondLst>
                                        </p:cTn>
                                        <p:tgtEl>
                                          <p:spTgt spid="89"/>
                                        </p:tgtEl>
                                      </p:cBhvr>
                                    </p:animEffect>
                                    <p:animEffect transition="in" filter="fade">
                                      <p:cBhvr additive="base" accumulate="none">
                                        <p:cTn id="373" dur="364" fill="hold">
                                          <p:stCondLst>
                                            <p:cond delay="0"/>
                                          </p:stCondLst>
                                        </p:cTn>
                                        <p:tgtEl>
                                          <p:spTgt spid="89"/>
                                        </p:tgtEl>
                                      </p:cBhvr>
                                    </p:animEffect>
                                    <p:set>
                                      <p:cBhvr additive="base" accumulate="none">
                                        <p:cTn id="374" dur="1" fill="hold">
                                          <p:stCondLst>
                                            <p:cond delay="2907"/>
                                          </p:stCondLst>
                                        </p:cTn>
                                        <p:tgtEl>
                                          <p:spTgt spid="89"/>
                                        </p:tgtEl>
                                        <p:attrNameLst>
                                          <p:attrName>style.visibility</p:attrName>
                                        </p:attrNameLst>
                                      </p:cBhvr>
                                      <p:to>
                                        <p:strVal val="hidden"/>
                                      </p:to>
                                    </p:set>
                                    <p:set>
                                      <p:cBhvr additive="base" accumulate="none">
                                        <p:cTn id="375" dur="3345" fill="hold">
                                          <p:stCondLst>
                                            <p:cond delay="0"/>
                                          </p:stCondLst>
                                        </p:cTn>
                                        <p:tgtEl>
                                          <p:spTgt spid="89"/>
                                        </p:tgtEl>
                                        <p:attrNameLst>
                                          <p:attrName/>
                                        </p:attrNameLst>
                                      </p:cBhvr>
                                      <p:to>
                                        <p:strVal val=""/>
                                      </p:to>
                                    </p:set>
                                  </p:childTnLst>
                                </p:cTn>
                              </p:par>
                              <p:par>
                                <p:cTn id="376" presetID="0" presetClass="path" presetSubtype="0" repeatCount="indefinite" fill="hold" grpId="1" nodeType="withEffect">
                                  <p:stCondLst>
                                    <p:cond delay="0"/>
                                  </p:stCondLst>
                                  <p:childTnLst>
                                    <p:animMotion origin="layout" path="M 3.125E-6 4.81481E-6 C 0.1069 -0.07315 0.10586 -0.1625 0.13359 -0.29121 " pathEditMode="relative" rAng="0" ptsTypes="AA">
                                      <p:cBhvr>
                                        <p:cTn id="377" dur="3444" fill="hold"/>
                                        <p:tgtEl>
                                          <p:spTgt spid="89"/>
                                        </p:tgtEl>
                                        <p:attrNameLst>
                                          <p:attrName>ppt_x</p:attrName>
                                          <p:attrName>ppt_y</p:attrName>
                                        </p:attrNameLst>
                                      </p:cBhvr>
                                      <p:rCtr x="6680" y="-14560"/>
                                    </p:animMotion>
                                  </p:childTnLst>
                                </p:cTn>
                              </p:par>
                              <p:par>
                                <p:cTn id="378" presetID="10" presetClass="entr" presetSubtype="0" repeatCount="indefinite" fill="hold" grpId="0" nodeType="withEffect">
                                  <p:stCondLst>
                                    <p:cond delay="0"/>
                                  </p:stCondLst>
                                  <p:childTnLst>
                                    <p:set>
                                      <p:cBhvr>
                                        <p:cTn id="379" dur="1" fill="hold">
                                          <p:stCondLst>
                                            <p:cond delay="0"/>
                                          </p:stCondLst>
                                        </p:cTn>
                                        <p:tgtEl>
                                          <p:spTgt spid="90"/>
                                        </p:tgtEl>
                                        <p:attrNameLst>
                                          <p:attrName>style.visibility</p:attrName>
                                        </p:attrNameLst>
                                      </p:cBhvr>
                                      <p:to>
                                        <p:strVal val="visible"/>
                                      </p:to>
                                    </p:set>
                                    <p:animEffect transition="out" filter="fade">
                                      <p:cBhvr additive="base" accumulate="none">
                                        <p:cTn id="380" dur="316" fill="hold">
                                          <p:stCondLst>
                                            <p:cond delay="2213"/>
                                          </p:stCondLst>
                                        </p:cTn>
                                        <p:tgtEl>
                                          <p:spTgt spid="90"/>
                                        </p:tgtEl>
                                      </p:cBhvr>
                                    </p:animEffect>
                                    <p:animEffect transition="in" filter="fade">
                                      <p:cBhvr additive="base" accumulate="none">
                                        <p:cTn id="381" dur="316" fill="hold">
                                          <p:stCondLst>
                                            <p:cond delay="0"/>
                                          </p:stCondLst>
                                        </p:cTn>
                                        <p:tgtEl>
                                          <p:spTgt spid="90"/>
                                        </p:tgtEl>
                                      </p:cBhvr>
                                    </p:animEffect>
                                    <p:set>
                                      <p:cBhvr additive="base" accumulate="none">
                                        <p:cTn id="382" dur="1" fill="hold">
                                          <p:stCondLst>
                                            <p:cond delay="2528"/>
                                          </p:stCondLst>
                                        </p:cTn>
                                        <p:tgtEl>
                                          <p:spTgt spid="90"/>
                                        </p:tgtEl>
                                        <p:attrNameLst>
                                          <p:attrName>style.visibility</p:attrName>
                                        </p:attrNameLst>
                                      </p:cBhvr>
                                      <p:to>
                                        <p:strVal val="hidden"/>
                                      </p:to>
                                    </p:set>
                                    <p:set>
                                      <p:cBhvr additive="base" accumulate="none">
                                        <p:cTn id="383" dur="2908" fill="hold">
                                          <p:stCondLst>
                                            <p:cond delay="0"/>
                                          </p:stCondLst>
                                        </p:cTn>
                                        <p:tgtEl>
                                          <p:spTgt spid="90"/>
                                        </p:tgtEl>
                                        <p:attrNameLst>
                                          <p:attrName/>
                                        </p:attrNameLst>
                                      </p:cBhvr>
                                      <p:to>
                                        <p:strVal val=""/>
                                      </p:to>
                                    </p:set>
                                  </p:childTnLst>
                                </p:cTn>
                              </p:par>
                              <p:par>
                                <p:cTn id="384" presetID="0" presetClass="path" presetSubtype="0" repeatCount="indefinite" fill="hold" grpId="1" nodeType="withEffect">
                                  <p:stCondLst>
                                    <p:cond delay="0"/>
                                  </p:stCondLst>
                                  <p:childTnLst>
                                    <p:animMotion origin="layout" path="M 1.04167E-6 4.81481E-6 C 0.07122 -0.04399 0.06237 -0.16274 0.0901 -0.27848 " pathEditMode="relative" rAng="0" ptsTypes="AA">
                                      <p:cBhvr>
                                        <p:cTn id="385" dur="2714" fill="hold"/>
                                        <p:tgtEl>
                                          <p:spTgt spid="90"/>
                                        </p:tgtEl>
                                        <p:attrNameLst>
                                          <p:attrName>ppt_x</p:attrName>
                                          <p:attrName>ppt_y</p:attrName>
                                        </p:attrNameLst>
                                      </p:cBhvr>
                                      <p:rCtr x="4505" y="-13935"/>
                                    </p:animMotion>
                                  </p:childTnLst>
                                </p:cTn>
                              </p:par>
                              <p:par>
                                <p:cTn id="386" presetID="10" presetClass="entr" presetSubtype="0" repeatCount="indefinite" fill="hold" grpId="0" nodeType="withEffect">
                                  <p:stCondLst>
                                    <p:cond delay="0"/>
                                  </p:stCondLst>
                                  <p:childTnLst>
                                    <p:set>
                                      <p:cBhvr>
                                        <p:cTn id="387" dur="1" fill="hold">
                                          <p:stCondLst>
                                            <p:cond delay="0"/>
                                          </p:stCondLst>
                                        </p:cTn>
                                        <p:tgtEl>
                                          <p:spTgt spid="91"/>
                                        </p:tgtEl>
                                        <p:attrNameLst>
                                          <p:attrName>style.visibility</p:attrName>
                                        </p:attrNameLst>
                                      </p:cBhvr>
                                      <p:to>
                                        <p:strVal val="visible"/>
                                      </p:to>
                                    </p:set>
                                    <p:animEffect transition="out" filter="fade">
                                      <p:cBhvr additive="base" accumulate="none">
                                        <p:cTn id="388" dur="277" fill="hold">
                                          <p:stCondLst>
                                            <p:cond delay="1937"/>
                                          </p:stCondLst>
                                        </p:cTn>
                                        <p:tgtEl>
                                          <p:spTgt spid="91"/>
                                        </p:tgtEl>
                                      </p:cBhvr>
                                    </p:animEffect>
                                    <p:animEffect transition="in" filter="fade">
                                      <p:cBhvr additive="base" accumulate="none">
                                        <p:cTn id="389" dur="277" fill="hold">
                                          <p:stCondLst>
                                            <p:cond delay="0"/>
                                          </p:stCondLst>
                                        </p:cTn>
                                        <p:tgtEl>
                                          <p:spTgt spid="91"/>
                                        </p:tgtEl>
                                      </p:cBhvr>
                                    </p:animEffect>
                                    <p:set>
                                      <p:cBhvr additive="base" accumulate="none">
                                        <p:cTn id="390" dur="1" fill="hold">
                                          <p:stCondLst>
                                            <p:cond delay="2213"/>
                                          </p:stCondLst>
                                        </p:cTn>
                                        <p:tgtEl>
                                          <p:spTgt spid="91"/>
                                        </p:tgtEl>
                                        <p:attrNameLst>
                                          <p:attrName>style.visibility</p:attrName>
                                        </p:attrNameLst>
                                      </p:cBhvr>
                                      <p:to>
                                        <p:strVal val="hidden"/>
                                      </p:to>
                                    </p:set>
                                    <p:set>
                                      <p:cBhvr additive="base" accumulate="none">
                                        <p:cTn id="391" dur="2546" fill="hold">
                                          <p:stCondLst>
                                            <p:cond delay="0"/>
                                          </p:stCondLst>
                                        </p:cTn>
                                        <p:tgtEl>
                                          <p:spTgt spid="91"/>
                                        </p:tgtEl>
                                        <p:attrNameLst>
                                          <p:attrName/>
                                        </p:attrNameLst>
                                      </p:cBhvr>
                                      <p:to>
                                        <p:strVal val=""/>
                                      </p:to>
                                    </p:set>
                                  </p:childTnLst>
                                </p:cTn>
                              </p:par>
                              <p:par>
                                <p:cTn id="392" presetID="0" presetClass="path" presetSubtype="0" repeatCount="indefinite" fill="hold" grpId="1" nodeType="withEffect">
                                  <p:stCondLst>
                                    <p:cond delay="0"/>
                                  </p:stCondLst>
                                  <p:childTnLst>
                                    <p:animMotion origin="layout" path="M -3.125E-6 -1.85185E-6 C 0.07604 -0.05301 0.06667 -0.19606 0.09636 -0.33518 " pathEditMode="relative" rAng="0" ptsTypes="AA">
                                      <p:cBhvr>
                                        <p:cTn id="393" dur="3347" fill="hold"/>
                                        <p:tgtEl>
                                          <p:spTgt spid="91"/>
                                        </p:tgtEl>
                                        <p:attrNameLst>
                                          <p:attrName>ppt_x</p:attrName>
                                          <p:attrName>ppt_y</p:attrName>
                                        </p:attrNameLst>
                                      </p:cBhvr>
                                      <p:rCtr x="4818" y="-16759"/>
                                    </p:animMotion>
                                  </p:childTnLst>
                                </p:cTn>
                              </p:par>
                              <p:par>
                                <p:cTn id="394" presetID="10" presetClass="entr" presetSubtype="0" repeatCount="indefinite" fill="hold" grpId="0" nodeType="withEffect">
                                  <p:stCondLst>
                                    <p:cond delay="0"/>
                                  </p:stCondLst>
                                  <p:childTnLst>
                                    <p:set>
                                      <p:cBhvr>
                                        <p:cTn id="395" dur="1" fill="hold">
                                          <p:stCondLst>
                                            <p:cond delay="0"/>
                                          </p:stCondLst>
                                        </p:cTn>
                                        <p:tgtEl>
                                          <p:spTgt spid="92"/>
                                        </p:tgtEl>
                                        <p:attrNameLst>
                                          <p:attrName>style.visibility</p:attrName>
                                        </p:attrNameLst>
                                      </p:cBhvr>
                                      <p:to>
                                        <p:strVal val="visible"/>
                                      </p:to>
                                    </p:set>
                                    <p:animEffect transition="out" filter="fade">
                                      <p:cBhvr additive="base" accumulate="none">
                                        <p:cTn id="396" dur="345" fill="hold">
                                          <p:stCondLst>
                                            <p:cond delay="2417"/>
                                          </p:stCondLst>
                                        </p:cTn>
                                        <p:tgtEl>
                                          <p:spTgt spid="92"/>
                                        </p:tgtEl>
                                      </p:cBhvr>
                                    </p:animEffect>
                                    <p:animEffect transition="in" filter="fade">
                                      <p:cBhvr additive="base" accumulate="none">
                                        <p:cTn id="397" dur="345" fill="hold">
                                          <p:stCondLst>
                                            <p:cond delay="0"/>
                                          </p:stCondLst>
                                        </p:cTn>
                                        <p:tgtEl>
                                          <p:spTgt spid="92"/>
                                        </p:tgtEl>
                                      </p:cBhvr>
                                    </p:animEffect>
                                    <p:set>
                                      <p:cBhvr additive="base" accumulate="none">
                                        <p:cTn id="398" dur="1" fill="hold">
                                          <p:stCondLst>
                                            <p:cond delay="2761"/>
                                          </p:stCondLst>
                                        </p:cTn>
                                        <p:tgtEl>
                                          <p:spTgt spid="92"/>
                                        </p:tgtEl>
                                        <p:attrNameLst>
                                          <p:attrName>style.visibility</p:attrName>
                                        </p:attrNameLst>
                                      </p:cBhvr>
                                      <p:to>
                                        <p:strVal val="hidden"/>
                                      </p:to>
                                    </p:set>
                                    <p:set>
                                      <p:cBhvr additive="base" accumulate="none">
                                        <p:cTn id="399" dur="3177" fill="hold">
                                          <p:stCondLst>
                                            <p:cond delay="0"/>
                                          </p:stCondLst>
                                        </p:cTn>
                                        <p:tgtEl>
                                          <p:spTgt spid="92"/>
                                        </p:tgtEl>
                                        <p:attrNameLst>
                                          <p:attrName/>
                                        </p:attrNameLst>
                                      </p:cBhvr>
                                      <p:to>
                                        <p:strVal val=""/>
                                      </p:to>
                                    </p:set>
                                  </p:childTnLst>
                                </p:cTn>
                              </p:par>
                              <p:par>
                                <p:cTn id="400" presetID="0" presetClass="path" presetSubtype="0" repeatCount="indefinite" fill="hold" grpId="1" nodeType="withEffect">
                                  <p:stCondLst>
                                    <p:cond delay="0"/>
                                  </p:stCondLst>
                                  <p:childTnLst>
                                    <p:animMotion origin="layout" path="M -1.04167E-6 2.96296E-6 C 0.0332 -0.23611 0.0431 -0.23704 0.13763 -0.34769 " pathEditMode="relative" rAng="0" ptsTypes="AA">
                                      <p:cBhvr>
                                        <p:cTn id="401" dur="3510" fill="hold"/>
                                        <p:tgtEl>
                                          <p:spTgt spid="92"/>
                                        </p:tgtEl>
                                        <p:attrNameLst>
                                          <p:attrName>ppt_x</p:attrName>
                                          <p:attrName>ppt_y</p:attrName>
                                        </p:attrNameLst>
                                      </p:cBhvr>
                                      <p:rCtr x="6875" y="-17384"/>
                                    </p:animMotion>
                                  </p:childTnLst>
                                </p:cTn>
                              </p:par>
                              <p:par>
                                <p:cTn id="402" presetID="10" presetClass="entr" presetSubtype="0" repeatCount="indefinite" fill="hold" grpId="0" nodeType="withEffect">
                                  <p:stCondLst>
                                    <p:cond delay="0"/>
                                  </p:stCondLst>
                                  <p:childTnLst>
                                    <p:set>
                                      <p:cBhvr>
                                        <p:cTn id="403" dur="1" fill="hold">
                                          <p:stCondLst>
                                            <p:cond delay="0"/>
                                          </p:stCondLst>
                                        </p:cTn>
                                        <p:tgtEl>
                                          <p:spTgt spid="93"/>
                                        </p:tgtEl>
                                        <p:attrNameLst>
                                          <p:attrName>style.visibility</p:attrName>
                                        </p:attrNameLst>
                                      </p:cBhvr>
                                      <p:to>
                                        <p:strVal val="visible"/>
                                      </p:to>
                                    </p:set>
                                    <p:animEffect transition="out" filter="fade">
                                      <p:cBhvr additive="base" accumulate="none">
                                        <p:cTn id="404" dur="419" fill="hold">
                                          <p:stCondLst>
                                            <p:cond delay="2934"/>
                                          </p:stCondLst>
                                        </p:cTn>
                                        <p:tgtEl>
                                          <p:spTgt spid="93"/>
                                        </p:tgtEl>
                                      </p:cBhvr>
                                    </p:animEffect>
                                    <p:animEffect transition="in" filter="fade">
                                      <p:cBhvr additive="base" accumulate="none">
                                        <p:cTn id="405" dur="419" fill="hold">
                                          <p:stCondLst>
                                            <p:cond delay="0"/>
                                          </p:stCondLst>
                                        </p:cTn>
                                        <p:tgtEl>
                                          <p:spTgt spid="93"/>
                                        </p:tgtEl>
                                      </p:cBhvr>
                                    </p:animEffect>
                                    <p:set>
                                      <p:cBhvr additive="base" accumulate="none">
                                        <p:cTn id="406" dur="1" fill="hold">
                                          <p:stCondLst>
                                            <p:cond delay="3351"/>
                                          </p:stCondLst>
                                        </p:cTn>
                                        <p:tgtEl>
                                          <p:spTgt spid="93"/>
                                        </p:tgtEl>
                                        <p:attrNameLst>
                                          <p:attrName>style.visibility</p:attrName>
                                        </p:attrNameLst>
                                      </p:cBhvr>
                                      <p:to>
                                        <p:strVal val="hidden"/>
                                      </p:to>
                                    </p:set>
                                    <p:set>
                                      <p:cBhvr additive="base" accumulate="none">
                                        <p:cTn id="407" dur="3856" fill="hold">
                                          <p:stCondLst>
                                            <p:cond delay="0"/>
                                          </p:stCondLst>
                                        </p:cTn>
                                        <p:tgtEl>
                                          <p:spTgt spid="93"/>
                                        </p:tgtEl>
                                        <p:attrNameLst>
                                          <p:attrName/>
                                        </p:attrNameLst>
                                      </p:cBhvr>
                                      <p:to>
                                        <p:strVal val=""/>
                                      </p:to>
                                    </p:set>
                                  </p:childTnLst>
                                </p:cTn>
                              </p:par>
                              <p:par>
                                <p:cTn id="408" presetID="0" presetClass="path" presetSubtype="0" repeatCount="indefinite" fill="hold" grpId="1" nodeType="withEffect">
                                  <p:stCondLst>
                                    <p:cond delay="0"/>
                                  </p:stCondLst>
                                  <p:childTnLst>
                                    <p:animMotion origin="layout" path="M -2.29167E-6 -1.48148E-6 C 0.00143 -0.15486 -0.16406 -0.17778 -0.12565 -0.34954 " pathEditMode="relative" rAng="0" ptsTypes="AA">
                                      <p:cBhvr>
                                        <p:cTn id="409" dur="2662" fill="hold"/>
                                        <p:tgtEl>
                                          <p:spTgt spid="93"/>
                                        </p:tgtEl>
                                        <p:attrNameLst>
                                          <p:attrName>ppt_x</p:attrName>
                                          <p:attrName>ppt_y</p:attrName>
                                        </p:attrNameLst>
                                      </p:cBhvr>
                                      <p:rCtr x="-6576" y="-17477"/>
                                    </p:animMotion>
                                  </p:childTnLst>
                                </p:cTn>
                              </p:par>
                              <p:par>
                                <p:cTn id="410" presetID="10" presetClass="entr" presetSubtype="0" repeatCount="indefinite" fill="hold" grpId="0" nodeType="withEffect">
                                  <p:stCondLst>
                                    <p:cond delay="0"/>
                                  </p:stCondLst>
                                  <p:childTnLst>
                                    <p:set>
                                      <p:cBhvr>
                                        <p:cTn id="411" dur="1" fill="hold">
                                          <p:stCondLst>
                                            <p:cond delay="0"/>
                                          </p:stCondLst>
                                        </p:cTn>
                                        <p:tgtEl>
                                          <p:spTgt spid="94"/>
                                        </p:tgtEl>
                                        <p:attrNameLst>
                                          <p:attrName>style.visibility</p:attrName>
                                        </p:attrNameLst>
                                      </p:cBhvr>
                                      <p:to>
                                        <p:strVal val="visible"/>
                                      </p:to>
                                    </p:set>
                                    <p:animEffect transition="out" filter="fade">
                                      <p:cBhvr additive="base" accumulate="none">
                                        <p:cTn id="412" dur="336" fill="hold">
                                          <p:stCondLst>
                                            <p:cond delay="2355"/>
                                          </p:stCondLst>
                                        </p:cTn>
                                        <p:tgtEl>
                                          <p:spTgt spid="94"/>
                                        </p:tgtEl>
                                      </p:cBhvr>
                                    </p:animEffect>
                                    <p:animEffect transition="in" filter="fade">
                                      <p:cBhvr additive="base" accumulate="none">
                                        <p:cTn id="413" dur="336" fill="hold">
                                          <p:stCondLst>
                                            <p:cond delay="0"/>
                                          </p:stCondLst>
                                        </p:cTn>
                                        <p:tgtEl>
                                          <p:spTgt spid="94"/>
                                        </p:tgtEl>
                                      </p:cBhvr>
                                    </p:animEffect>
                                    <p:set>
                                      <p:cBhvr additive="base" accumulate="none">
                                        <p:cTn id="414" dur="1" fill="hold">
                                          <p:stCondLst>
                                            <p:cond delay="2690"/>
                                          </p:stCondLst>
                                        </p:cTn>
                                        <p:tgtEl>
                                          <p:spTgt spid="94"/>
                                        </p:tgtEl>
                                        <p:attrNameLst>
                                          <p:attrName>style.visibility</p:attrName>
                                        </p:attrNameLst>
                                      </p:cBhvr>
                                      <p:to>
                                        <p:strVal val="hidden"/>
                                      </p:to>
                                    </p:set>
                                    <p:set>
                                      <p:cBhvr additive="base" accumulate="none">
                                        <p:cTn id="415" dur="3095" fill="hold">
                                          <p:stCondLst>
                                            <p:cond delay="0"/>
                                          </p:stCondLst>
                                        </p:cTn>
                                        <p:tgtEl>
                                          <p:spTgt spid="94"/>
                                        </p:tgtEl>
                                        <p:attrNameLst>
                                          <p:attrName/>
                                        </p:attrNameLst>
                                      </p:cBhvr>
                                      <p:to>
                                        <p:strVal val=""/>
                                      </p:to>
                                    </p:set>
                                  </p:childTnLst>
                                </p:cTn>
                              </p:par>
                              <p:par>
                                <p:cTn id="416" presetID="0" presetClass="path" presetSubtype="0" repeatCount="indefinite" fill="hold" grpId="1" nodeType="withEffect">
                                  <p:stCondLst>
                                    <p:cond delay="0"/>
                                  </p:stCondLst>
                                  <p:childTnLst>
                                    <p:animMotion origin="layout" path="M -0.00013 -0.00024 C 0.09909 -0.05741 0.07317 0.02847 0.16263 -0.03727 " pathEditMode="relative" rAng="0" ptsTypes="AA">
                                      <p:cBhvr>
                                        <p:cTn id="417" dur="3846" fill="hold"/>
                                        <p:tgtEl>
                                          <p:spTgt spid="94"/>
                                        </p:tgtEl>
                                        <p:attrNameLst>
                                          <p:attrName>ppt_x</p:attrName>
                                          <p:attrName>ppt_y</p:attrName>
                                        </p:attrNameLst>
                                      </p:cBhvr>
                                      <p:rCtr x="8138" y="-1852"/>
                                    </p:animMotion>
                                  </p:childTnLst>
                                </p:cTn>
                              </p:par>
                              <p:par>
                                <p:cTn id="418" presetID="10" presetClass="entr" presetSubtype="0" repeatCount="indefinite" fill="hold" grpId="0" nodeType="withEffect">
                                  <p:stCondLst>
                                    <p:cond delay="0"/>
                                  </p:stCondLst>
                                  <p:childTnLst>
                                    <p:set>
                                      <p:cBhvr>
                                        <p:cTn id="419" dur="1" fill="hold">
                                          <p:stCondLst>
                                            <p:cond delay="0"/>
                                          </p:stCondLst>
                                        </p:cTn>
                                        <p:tgtEl>
                                          <p:spTgt spid="95"/>
                                        </p:tgtEl>
                                        <p:attrNameLst>
                                          <p:attrName>style.visibility</p:attrName>
                                        </p:attrNameLst>
                                      </p:cBhvr>
                                      <p:to>
                                        <p:strVal val="visible"/>
                                      </p:to>
                                    </p:set>
                                    <p:animEffect transition="out" filter="fade">
                                      <p:cBhvr additive="base" accumulate="none">
                                        <p:cTn id="420" dur="364" fill="hold">
                                          <p:stCondLst>
                                            <p:cond delay="2545"/>
                                          </p:stCondLst>
                                        </p:cTn>
                                        <p:tgtEl>
                                          <p:spTgt spid="95"/>
                                        </p:tgtEl>
                                      </p:cBhvr>
                                    </p:animEffect>
                                    <p:animEffect transition="in" filter="fade">
                                      <p:cBhvr additive="base" accumulate="none">
                                        <p:cTn id="421" dur="364" fill="hold">
                                          <p:stCondLst>
                                            <p:cond delay="0"/>
                                          </p:stCondLst>
                                        </p:cTn>
                                        <p:tgtEl>
                                          <p:spTgt spid="95"/>
                                        </p:tgtEl>
                                      </p:cBhvr>
                                    </p:animEffect>
                                    <p:set>
                                      <p:cBhvr additive="base" accumulate="none">
                                        <p:cTn id="422" dur="1" fill="hold">
                                          <p:stCondLst>
                                            <p:cond delay="2907"/>
                                          </p:stCondLst>
                                        </p:cTn>
                                        <p:tgtEl>
                                          <p:spTgt spid="95"/>
                                        </p:tgtEl>
                                        <p:attrNameLst>
                                          <p:attrName>style.visibility</p:attrName>
                                        </p:attrNameLst>
                                      </p:cBhvr>
                                      <p:to>
                                        <p:strVal val="hidden"/>
                                      </p:to>
                                    </p:set>
                                    <p:set>
                                      <p:cBhvr additive="base" accumulate="none">
                                        <p:cTn id="423" dur="3345" fill="hold">
                                          <p:stCondLst>
                                            <p:cond delay="0"/>
                                          </p:stCondLst>
                                        </p:cTn>
                                        <p:tgtEl>
                                          <p:spTgt spid="95"/>
                                        </p:tgtEl>
                                        <p:attrNameLst>
                                          <p:attrName/>
                                        </p:attrNameLst>
                                      </p:cBhvr>
                                      <p:to>
                                        <p:strVal val=""/>
                                      </p:to>
                                    </p:set>
                                  </p:childTnLst>
                                </p:cTn>
                              </p:par>
                              <p:par>
                                <p:cTn id="424" presetID="0" presetClass="path" presetSubtype="0" repeatCount="indefinite" fill="hold" grpId="1" nodeType="withEffect">
                                  <p:stCondLst>
                                    <p:cond delay="0"/>
                                  </p:stCondLst>
                                  <p:childTnLst>
                                    <p:animMotion origin="layout" path="M 2.08333E-6 1.48148E-6 C 0.1069 -0.07315 0.10586 -0.1625 0.13359 -0.29121 " pathEditMode="relative" rAng="0" ptsTypes="AA">
                                      <p:cBhvr>
                                        <p:cTn id="425" dur="3444" fill="hold"/>
                                        <p:tgtEl>
                                          <p:spTgt spid="95"/>
                                        </p:tgtEl>
                                        <p:attrNameLst>
                                          <p:attrName>ppt_x</p:attrName>
                                          <p:attrName>ppt_y</p:attrName>
                                        </p:attrNameLst>
                                      </p:cBhvr>
                                      <p:rCtr x="6680" y="-14560"/>
                                    </p:animMotion>
                                  </p:childTnLst>
                                </p:cTn>
                              </p:par>
                              <p:par>
                                <p:cTn id="426" presetID="10" presetClass="entr" presetSubtype="0" repeatCount="indefinite" fill="hold" grpId="0" nodeType="withEffect">
                                  <p:stCondLst>
                                    <p:cond delay="0"/>
                                  </p:stCondLst>
                                  <p:childTnLst>
                                    <p:set>
                                      <p:cBhvr>
                                        <p:cTn id="427" dur="1" fill="hold">
                                          <p:stCondLst>
                                            <p:cond delay="0"/>
                                          </p:stCondLst>
                                        </p:cTn>
                                        <p:tgtEl>
                                          <p:spTgt spid="96"/>
                                        </p:tgtEl>
                                        <p:attrNameLst>
                                          <p:attrName>style.visibility</p:attrName>
                                        </p:attrNameLst>
                                      </p:cBhvr>
                                      <p:to>
                                        <p:strVal val="visible"/>
                                      </p:to>
                                    </p:set>
                                    <p:animEffect transition="out" filter="fade">
                                      <p:cBhvr additive="base" accumulate="none">
                                        <p:cTn id="428" dur="250" fill="hold">
                                          <p:stCondLst>
                                            <p:cond delay="1750"/>
                                          </p:stCondLst>
                                        </p:cTn>
                                        <p:tgtEl>
                                          <p:spTgt spid="96"/>
                                        </p:tgtEl>
                                      </p:cBhvr>
                                    </p:animEffect>
                                    <p:animEffect transition="in" filter="fade">
                                      <p:cBhvr additive="base" accumulate="none">
                                        <p:cTn id="429" dur="250" fill="hold">
                                          <p:stCondLst>
                                            <p:cond delay="0"/>
                                          </p:stCondLst>
                                        </p:cTn>
                                        <p:tgtEl>
                                          <p:spTgt spid="96"/>
                                        </p:tgtEl>
                                      </p:cBhvr>
                                    </p:animEffect>
                                    <p:set>
                                      <p:cBhvr additive="base" accumulate="none">
                                        <p:cTn id="430" dur="1" fill="hold">
                                          <p:stCondLst>
                                            <p:cond delay="1999"/>
                                          </p:stCondLst>
                                        </p:cTn>
                                        <p:tgtEl>
                                          <p:spTgt spid="96"/>
                                        </p:tgtEl>
                                        <p:attrNameLst>
                                          <p:attrName>style.visibility</p:attrName>
                                        </p:attrNameLst>
                                      </p:cBhvr>
                                      <p:to>
                                        <p:strVal val="hidden"/>
                                      </p:to>
                                    </p:set>
                                    <p:set>
                                      <p:cBhvr additive="base" accumulate="none">
                                        <p:cTn id="431" dur="2300" fill="hold">
                                          <p:stCondLst>
                                            <p:cond delay="0"/>
                                          </p:stCondLst>
                                        </p:cTn>
                                        <p:tgtEl>
                                          <p:spTgt spid="96"/>
                                        </p:tgtEl>
                                        <p:attrNameLst>
                                          <p:attrName/>
                                        </p:attrNameLst>
                                      </p:cBhvr>
                                      <p:to>
                                        <p:strVal val=""/>
                                      </p:to>
                                    </p:set>
                                  </p:childTnLst>
                                </p:cTn>
                              </p:par>
                              <p:par>
                                <p:cTn id="432" presetID="0" presetClass="path" presetSubtype="0" repeatCount="indefinite" fill="hold" grpId="1" nodeType="withEffect">
                                  <p:stCondLst>
                                    <p:cond delay="0"/>
                                  </p:stCondLst>
                                  <p:childTnLst>
                                    <p:animMotion origin="layout" path="M 8.33333E-7 2.22222E-6 C -0.01133 -0.10579 -0.06198 -0.18449 -0.00768 -0.31459 " pathEditMode="relative" rAng="0" ptsTypes="AA">
                                      <p:cBhvr>
                                        <p:cTn id="433" dur="2300" fill="hold"/>
                                        <p:tgtEl>
                                          <p:spTgt spid="96"/>
                                        </p:tgtEl>
                                        <p:attrNameLst>
                                          <p:attrName>ppt_x</p:attrName>
                                          <p:attrName>ppt_y</p:attrName>
                                        </p:attrNameLst>
                                      </p:cBhvr>
                                      <p:rCtr x="-1628" y="-15741"/>
                                    </p:animMotion>
                                  </p:childTnLst>
                                </p:cTn>
                              </p:par>
                              <p:par>
                                <p:cTn id="434" presetID="10" presetClass="entr" presetSubtype="0" repeatCount="indefinite" fill="hold" grpId="0" nodeType="withEffect">
                                  <p:stCondLst>
                                    <p:cond delay="0"/>
                                  </p:stCondLst>
                                  <p:childTnLst>
                                    <p:set>
                                      <p:cBhvr>
                                        <p:cTn id="435" dur="1" fill="hold">
                                          <p:stCondLst>
                                            <p:cond delay="0"/>
                                          </p:stCondLst>
                                        </p:cTn>
                                        <p:tgtEl>
                                          <p:spTgt spid="97"/>
                                        </p:tgtEl>
                                        <p:attrNameLst>
                                          <p:attrName>style.visibility</p:attrName>
                                        </p:attrNameLst>
                                      </p:cBhvr>
                                      <p:to>
                                        <p:strVal val="visible"/>
                                      </p:to>
                                    </p:set>
                                    <p:animEffect transition="out" filter="fade">
                                      <p:cBhvr additive="base" accumulate="none">
                                        <p:cTn id="436" dur="250" fill="hold">
                                          <p:stCondLst>
                                            <p:cond delay="1750"/>
                                          </p:stCondLst>
                                        </p:cTn>
                                        <p:tgtEl>
                                          <p:spTgt spid="97"/>
                                        </p:tgtEl>
                                      </p:cBhvr>
                                    </p:animEffect>
                                    <p:animEffect transition="in" filter="fade">
                                      <p:cBhvr additive="base" accumulate="none">
                                        <p:cTn id="437" dur="250" fill="hold">
                                          <p:stCondLst>
                                            <p:cond delay="0"/>
                                          </p:stCondLst>
                                        </p:cTn>
                                        <p:tgtEl>
                                          <p:spTgt spid="97"/>
                                        </p:tgtEl>
                                      </p:cBhvr>
                                    </p:animEffect>
                                    <p:set>
                                      <p:cBhvr additive="base" accumulate="none">
                                        <p:cTn id="438" dur="1" fill="hold">
                                          <p:stCondLst>
                                            <p:cond delay="1999"/>
                                          </p:stCondLst>
                                        </p:cTn>
                                        <p:tgtEl>
                                          <p:spTgt spid="97"/>
                                        </p:tgtEl>
                                        <p:attrNameLst>
                                          <p:attrName>style.visibility</p:attrName>
                                        </p:attrNameLst>
                                      </p:cBhvr>
                                      <p:to>
                                        <p:strVal val="hidden"/>
                                      </p:to>
                                    </p:set>
                                    <p:set>
                                      <p:cBhvr additive="base" accumulate="none">
                                        <p:cTn id="439" dur="2300" fill="hold">
                                          <p:stCondLst>
                                            <p:cond delay="0"/>
                                          </p:stCondLst>
                                        </p:cTn>
                                        <p:tgtEl>
                                          <p:spTgt spid="97"/>
                                        </p:tgtEl>
                                        <p:attrNameLst>
                                          <p:attrName/>
                                        </p:attrNameLst>
                                      </p:cBhvr>
                                      <p:to>
                                        <p:strVal val=""/>
                                      </p:to>
                                    </p:set>
                                  </p:childTnLst>
                                </p:cTn>
                              </p:par>
                              <p:par>
                                <p:cTn id="440" presetID="0" presetClass="path" presetSubtype="0" repeatCount="indefinite" fill="hold" grpId="1" nodeType="withEffect">
                                  <p:stCondLst>
                                    <p:cond delay="0"/>
                                  </p:stCondLst>
                                  <p:childTnLst>
                                    <p:animMotion origin="layout" path="M -0.00013 -2.96296E-6 C 0.06471 -0.13541 0.07708 -0.05139 0.13151 -0.18125 " pathEditMode="relative" rAng="0" ptsTypes="AA">
                                      <p:cBhvr>
                                        <p:cTn id="441" dur="2300" fill="hold"/>
                                        <p:tgtEl>
                                          <p:spTgt spid="97"/>
                                        </p:tgtEl>
                                        <p:attrNameLst>
                                          <p:attrName>ppt_x</p:attrName>
                                          <p:attrName>ppt_y</p:attrName>
                                        </p:attrNameLst>
                                      </p:cBhvr>
                                      <p:rCtr x="6576" y="-9074"/>
                                    </p:animMotion>
                                  </p:childTnLst>
                                </p:cTn>
                              </p:par>
                              <p:par>
                                <p:cTn id="442" presetID="10" presetClass="entr" presetSubtype="0" repeatCount="indefinite" fill="hold" grpId="0" nodeType="withEffect">
                                  <p:stCondLst>
                                    <p:cond delay="0"/>
                                  </p:stCondLst>
                                  <p:childTnLst>
                                    <p:set>
                                      <p:cBhvr>
                                        <p:cTn id="443" dur="1" fill="hold">
                                          <p:stCondLst>
                                            <p:cond delay="0"/>
                                          </p:stCondLst>
                                        </p:cTn>
                                        <p:tgtEl>
                                          <p:spTgt spid="98"/>
                                        </p:tgtEl>
                                        <p:attrNameLst>
                                          <p:attrName>style.visibility</p:attrName>
                                        </p:attrNameLst>
                                      </p:cBhvr>
                                      <p:to>
                                        <p:strVal val="visible"/>
                                      </p:to>
                                    </p:set>
                                    <p:animEffect transition="out" filter="fade">
                                      <p:cBhvr additive="base" accumulate="none">
                                        <p:cTn id="444" dur="250" fill="hold">
                                          <p:stCondLst>
                                            <p:cond delay="1750"/>
                                          </p:stCondLst>
                                        </p:cTn>
                                        <p:tgtEl>
                                          <p:spTgt spid="98"/>
                                        </p:tgtEl>
                                      </p:cBhvr>
                                    </p:animEffect>
                                    <p:animEffect transition="in" filter="fade">
                                      <p:cBhvr additive="base" accumulate="none">
                                        <p:cTn id="445" dur="250" fill="hold">
                                          <p:stCondLst>
                                            <p:cond delay="0"/>
                                          </p:stCondLst>
                                        </p:cTn>
                                        <p:tgtEl>
                                          <p:spTgt spid="98"/>
                                        </p:tgtEl>
                                      </p:cBhvr>
                                    </p:animEffect>
                                    <p:set>
                                      <p:cBhvr additive="base" accumulate="none">
                                        <p:cTn id="446" dur="1" fill="hold">
                                          <p:stCondLst>
                                            <p:cond delay="1999"/>
                                          </p:stCondLst>
                                        </p:cTn>
                                        <p:tgtEl>
                                          <p:spTgt spid="98"/>
                                        </p:tgtEl>
                                        <p:attrNameLst>
                                          <p:attrName>style.visibility</p:attrName>
                                        </p:attrNameLst>
                                      </p:cBhvr>
                                      <p:to>
                                        <p:strVal val="hidden"/>
                                      </p:to>
                                    </p:set>
                                    <p:set>
                                      <p:cBhvr additive="base" accumulate="none">
                                        <p:cTn id="447" dur="2300" fill="hold">
                                          <p:stCondLst>
                                            <p:cond delay="0"/>
                                          </p:stCondLst>
                                        </p:cTn>
                                        <p:tgtEl>
                                          <p:spTgt spid="98"/>
                                        </p:tgtEl>
                                        <p:attrNameLst>
                                          <p:attrName/>
                                        </p:attrNameLst>
                                      </p:cBhvr>
                                      <p:to>
                                        <p:strVal val=""/>
                                      </p:to>
                                    </p:set>
                                  </p:childTnLst>
                                </p:cTn>
                              </p:par>
                              <p:par>
                                <p:cTn id="448" presetID="0" presetClass="path" presetSubtype="0" repeatCount="indefinite" fill="hold" grpId="1" nodeType="withEffect">
                                  <p:stCondLst>
                                    <p:cond delay="0"/>
                                  </p:stCondLst>
                                  <p:childTnLst>
                                    <p:animMotion origin="layout" path="M -0.00013 -2.22222E-6 C 0.08373 -0.1206 0.14375 -0.01111 0.19831 -0.14097 " pathEditMode="relative" rAng="0" ptsTypes="AA">
                                      <p:cBhvr>
                                        <p:cTn id="449" dur="2300" fill="hold"/>
                                        <p:tgtEl>
                                          <p:spTgt spid="98"/>
                                        </p:tgtEl>
                                        <p:attrNameLst>
                                          <p:attrName>ppt_x</p:attrName>
                                          <p:attrName>ppt_y</p:attrName>
                                        </p:attrNameLst>
                                      </p:cBhvr>
                                      <p:rCtr x="9922" y="-7060"/>
                                    </p:animMotion>
                                  </p:childTnLst>
                                </p:cTn>
                              </p:par>
                              <p:par>
                                <p:cTn id="450" presetID="10" presetClass="entr" presetSubtype="0" repeatCount="indefinite" fill="hold" grpId="0" nodeType="withEffect">
                                  <p:stCondLst>
                                    <p:cond delay="0"/>
                                  </p:stCondLst>
                                  <p:childTnLst>
                                    <p:set>
                                      <p:cBhvr>
                                        <p:cTn id="451" dur="1" fill="hold">
                                          <p:stCondLst>
                                            <p:cond delay="0"/>
                                          </p:stCondLst>
                                        </p:cTn>
                                        <p:tgtEl>
                                          <p:spTgt spid="99"/>
                                        </p:tgtEl>
                                        <p:attrNameLst>
                                          <p:attrName>style.visibility</p:attrName>
                                        </p:attrNameLst>
                                      </p:cBhvr>
                                      <p:to>
                                        <p:strVal val="visible"/>
                                      </p:to>
                                    </p:set>
                                    <p:animEffect transition="out" filter="fade">
                                      <p:cBhvr additive="base" accumulate="none">
                                        <p:cTn id="452" dur="250" fill="hold">
                                          <p:stCondLst>
                                            <p:cond delay="1750"/>
                                          </p:stCondLst>
                                        </p:cTn>
                                        <p:tgtEl>
                                          <p:spTgt spid="99"/>
                                        </p:tgtEl>
                                      </p:cBhvr>
                                    </p:animEffect>
                                    <p:animEffect transition="in" filter="fade">
                                      <p:cBhvr additive="base" accumulate="none">
                                        <p:cTn id="453" dur="250" fill="hold">
                                          <p:stCondLst>
                                            <p:cond delay="0"/>
                                          </p:stCondLst>
                                        </p:cTn>
                                        <p:tgtEl>
                                          <p:spTgt spid="99"/>
                                        </p:tgtEl>
                                      </p:cBhvr>
                                    </p:animEffect>
                                    <p:set>
                                      <p:cBhvr additive="base" accumulate="none">
                                        <p:cTn id="454" dur="1" fill="hold">
                                          <p:stCondLst>
                                            <p:cond delay="1999"/>
                                          </p:stCondLst>
                                        </p:cTn>
                                        <p:tgtEl>
                                          <p:spTgt spid="99"/>
                                        </p:tgtEl>
                                        <p:attrNameLst>
                                          <p:attrName>style.visibility</p:attrName>
                                        </p:attrNameLst>
                                      </p:cBhvr>
                                      <p:to>
                                        <p:strVal val="hidden"/>
                                      </p:to>
                                    </p:set>
                                    <p:set>
                                      <p:cBhvr additive="base" accumulate="none">
                                        <p:cTn id="455" dur="2300" fill="hold">
                                          <p:stCondLst>
                                            <p:cond delay="0"/>
                                          </p:stCondLst>
                                        </p:cTn>
                                        <p:tgtEl>
                                          <p:spTgt spid="99"/>
                                        </p:tgtEl>
                                        <p:attrNameLst>
                                          <p:attrName/>
                                        </p:attrNameLst>
                                      </p:cBhvr>
                                      <p:to>
                                        <p:strVal val=""/>
                                      </p:to>
                                    </p:set>
                                  </p:childTnLst>
                                </p:cTn>
                              </p:par>
                              <p:par>
                                <p:cTn id="456" presetID="0" presetClass="path" presetSubtype="0" repeatCount="indefinite" fill="hold" grpId="1" nodeType="withEffect">
                                  <p:stCondLst>
                                    <p:cond delay="0"/>
                                  </p:stCondLst>
                                  <p:childTnLst>
                                    <p:animMotion origin="layout" path="M 3.54167E-6 -2.22222E-6 C 0.00377 -0.22477 0.1539 -0.14305 0.13372 -0.2912 " pathEditMode="relative" rAng="0" ptsTypes="AA">
                                      <p:cBhvr>
                                        <p:cTn id="457" dur="2300" fill="hold"/>
                                        <p:tgtEl>
                                          <p:spTgt spid="99"/>
                                        </p:tgtEl>
                                        <p:attrNameLst>
                                          <p:attrName>ppt_x</p:attrName>
                                          <p:attrName>ppt_y</p:attrName>
                                        </p:attrNameLst>
                                      </p:cBhvr>
                                      <p:rCtr x="6771" y="-14560"/>
                                    </p:animMotion>
                                  </p:childTnLst>
                                </p:cTn>
                              </p:par>
                              <p:par>
                                <p:cTn id="458" presetID="10" presetClass="entr" presetSubtype="0" repeatCount="indefinite" fill="hold" grpId="0" nodeType="withEffect">
                                  <p:stCondLst>
                                    <p:cond delay="0"/>
                                  </p:stCondLst>
                                  <p:childTnLst>
                                    <p:set>
                                      <p:cBhvr>
                                        <p:cTn id="459" dur="1" fill="hold">
                                          <p:stCondLst>
                                            <p:cond delay="0"/>
                                          </p:stCondLst>
                                        </p:cTn>
                                        <p:tgtEl>
                                          <p:spTgt spid="100"/>
                                        </p:tgtEl>
                                        <p:attrNameLst>
                                          <p:attrName>style.visibility</p:attrName>
                                        </p:attrNameLst>
                                      </p:cBhvr>
                                      <p:to>
                                        <p:strVal val="visible"/>
                                      </p:to>
                                    </p:set>
                                    <p:animEffect transition="out" filter="fade">
                                      <p:cBhvr additive="base" accumulate="none">
                                        <p:cTn id="460" dur="250" fill="hold">
                                          <p:stCondLst>
                                            <p:cond delay="1750"/>
                                          </p:stCondLst>
                                        </p:cTn>
                                        <p:tgtEl>
                                          <p:spTgt spid="100"/>
                                        </p:tgtEl>
                                      </p:cBhvr>
                                    </p:animEffect>
                                    <p:animEffect transition="in" filter="fade">
                                      <p:cBhvr additive="base" accumulate="none">
                                        <p:cTn id="461" dur="250" fill="hold">
                                          <p:stCondLst>
                                            <p:cond delay="0"/>
                                          </p:stCondLst>
                                        </p:cTn>
                                        <p:tgtEl>
                                          <p:spTgt spid="100"/>
                                        </p:tgtEl>
                                      </p:cBhvr>
                                    </p:animEffect>
                                    <p:set>
                                      <p:cBhvr additive="base" accumulate="none">
                                        <p:cTn id="462" dur="1" fill="hold">
                                          <p:stCondLst>
                                            <p:cond delay="1999"/>
                                          </p:stCondLst>
                                        </p:cTn>
                                        <p:tgtEl>
                                          <p:spTgt spid="100"/>
                                        </p:tgtEl>
                                        <p:attrNameLst>
                                          <p:attrName>style.visibility</p:attrName>
                                        </p:attrNameLst>
                                      </p:cBhvr>
                                      <p:to>
                                        <p:strVal val="hidden"/>
                                      </p:to>
                                    </p:set>
                                    <p:set>
                                      <p:cBhvr additive="base" accumulate="none">
                                        <p:cTn id="463" dur="2300" fill="hold">
                                          <p:stCondLst>
                                            <p:cond delay="0"/>
                                          </p:stCondLst>
                                        </p:cTn>
                                        <p:tgtEl>
                                          <p:spTgt spid="100"/>
                                        </p:tgtEl>
                                        <p:attrNameLst>
                                          <p:attrName/>
                                        </p:attrNameLst>
                                      </p:cBhvr>
                                      <p:to>
                                        <p:strVal val=""/>
                                      </p:to>
                                    </p:set>
                                  </p:childTnLst>
                                </p:cTn>
                              </p:par>
                              <p:par>
                                <p:cTn id="464" presetID="0" presetClass="path" presetSubtype="0" repeatCount="indefinite" fill="hold" grpId="1" nodeType="withEffect">
                                  <p:stCondLst>
                                    <p:cond delay="0"/>
                                  </p:stCondLst>
                                  <p:childTnLst>
                                    <p:animMotion origin="layout" path="M 1.11022E-16 -1.48148E-6 C 0.10703 -0.07315 0.10599 -0.1625 0.13359 -0.2912 " pathEditMode="relative" rAng="0" ptsTypes="AA">
                                      <p:cBhvr>
                                        <p:cTn id="465" dur="2300" fill="hold"/>
                                        <p:tgtEl>
                                          <p:spTgt spid="100"/>
                                        </p:tgtEl>
                                        <p:attrNameLst>
                                          <p:attrName>ppt_x</p:attrName>
                                          <p:attrName>ppt_y</p:attrName>
                                        </p:attrNameLst>
                                      </p:cBhvr>
                                      <p:rCtr x="6680" y="-14560"/>
                                    </p:animMotion>
                                  </p:childTnLst>
                                </p:cTn>
                              </p:par>
                              <p:par>
                                <p:cTn id="466" presetID="10" presetClass="entr" presetSubtype="0" repeatCount="indefinite" fill="hold" grpId="0" nodeType="withEffect">
                                  <p:stCondLst>
                                    <p:cond delay="0"/>
                                  </p:stCondLst>
                                  <p:childTnLst>
                                    <p:set>
                                      <p:cBhvr>
                                        <p:cTn id="467" dur="1" fill="hold">
                                          <p:stCondLst>
                                            <p:cond delay="0"/>
                                          </p:stCondLst>
                                        </p:cTn>
                                        <p:tgtEl>
                                          <p:spTgt spid="101"/>
                                        </p:tgtEl>
                                        <p:attrNameLst>
                                          <p:attrName>style.visibility</p:attrName>
                                        </p:attrNameLst>
                                      </p:cBhvr>
                                      <p:to>
                                        <p:strVal val="visible"/>
                                      </p:to>
                                    </p:set>
                                    <p:animEffect transition="out" filter="fade">
                                      <p:cBhvr additive="base" accumulate="none">
                                        <p:cTn id="468" dur="250" fill="hold">
                                          <p:stCondLst>
                                            <p:cond delay="1750"/>
                                          </p:stCondLst>
                                        </p:cTn>
                                        <p:tgtEl>
                                          <p:spTgt spid="101"/>
                                        </p:tgtEl>
                                      </p:cBhvr>
                                    </p:animEffect>
                                    <p:animEffect transition="in" filter="fade">
                                      <p:cBhvr additive="base" accumulate="none">
                                        <p:cTn id="469" dur="250" fill="hold">
                                          <p:stCondLst>
                                            <p:cond delay="0"/>
                                          </p:stCondLst>
                                        </p:cTn>
                                        <p:tgtEl>
                                          <p:spTgt spid="101"/>
                                        </p:tgtEl>
                                      </p:cBhvr>
                                    </p:animEffect>
                                    <p:set>
                                      <p:cBhvr additive="base" accumulate="none">
                                        <p:cTn id="470" dur="1" fill="hold">
                                          <p:stCondLst>
                                            <p:cond delay="1999"/>
                                          </p:stCondLst>
                                        </p:cTn>
                                        <p:tgtEl>
                                          <p:spTgt spid="101"/>
                                        </p:tgtEl>
                                        <p:attrNameLst>
                                          <p:attrName>style.visibility</p:attrName>
                                        </p:attrNameLst>
                                      </p:cBhvr>
                                      <p:to>
                                        <p:strVal val="hidden"/>
                                      </p:to>
                                    </p:set>
                                    <p:set>
                                      <p:cBhvr additive="base" accumulate="none">
                                        <p:cTn id="471" dur="2300" fill="hold">
                                          <p:stCondLst>
                                            <p:cond delay="0"/>
                                          </p:stCondLst>
                                        </p:cTn>
                                        <p:tgtEl>
                                          <p:spTgt spid="101"/>
                                        </p:tgtEl>
                                        <p:attrNameLst>
                                          <p:attrName/>
                                        </p:attrNameLst>
                                      </p:cBhvr>
                                      <p:to>
                                        <p:strVal val=""/>
                                      </p:to>
                                    </p:set>
                                  </p:childTnLst>
                                </p:cTn>
                              </p:par>
                              <p:par>
                                <p:cTn id="472" presetID="0" presetClass="path" presetSubtype="0" repeatCount="indefinite" fill="hold" grpId="1" nodeType="withEffect">
                                  <p:stCondLst>
                                    <p:cond delay="0"/>
                                  </p:stCondLst>
                                  <p:childTnLst>
                                    <p:animMotion origin="layout" path="M 1.04167E-6 -2.22222E-6 C 0.00104 -0.11574 -0.11797 -0.13287 -0.09037 -0.26157 " pathEditMode="relative" rAng="0" ptsTypes="AA">
                                      <p:cBhvr>
                                        <p:cTn id="473" dur="2300" fill="hold"/>
                                        <p:tgtEl>
                                          <p:spTgt spid="101"/>
                                        </p:tgtEl>
                                        <p:attrNameLst>
                                          <p:attrName>ppt_x</p:attrName>
                                          <p:attrName>ppt_y</p:attrName>
                                        </p:attrNameLst>
                                      </p:cBhvr>
                                      <p:rCtr x="-4727" y="-13079"/>
                                    </p:animMotion>
                                  </p:childTnLst>
                                </p:cTn>
                              </p:par>
                              <p:par>
                                <p:cTn id="474" presetID="10" presetClass="entr" presetSubtype="0" repeatCount="indefinite" fill="hold" grpId="0" nodeType="withEffect">
                                  <p:stCondLst>
                                    <p:cond delay="0"/>
                                  </p:stCondLst>
                                  <p:childTnLst>
                                    <p:set>
                                      <p:cBhvr>
                                        <p:cTn id="475" dur="1" fill="hold">
                                          <p:stCondLst>
                                            <p:cond delay="0"/>
                                          </p:stCondLst>
                                        </p:cTn>
                                        <p:tgtEl>
                                          <p:spTgt spid="103"/>
                                        </p:tgtEl>
                                        <p:attrNameLst>
                                          <p:attrName>style.visibility</p:attrName>
                                        </p:attrNameLst>
                                      </p:cBhvr>
                                      <p:to>
                                        <p:strVal val="visible"/>
                                      </p:to>
                                    </p:set>
                                    <p:animEffect transition="out" filter="fade">
                                      <p:cBhvr additive="base" accumulate="none">
                                        <p:cTn id="476" dur="316" fill="hold">
                                          <p:stCondLst>
                                            <p:cond delay="2213"/>
                                          </p:stCondLst>
                                        </p:cTn>
                                        <p:tgtEl>
                                          <p:spTgt spid="103"/>
                                        </p:tgtEl>
                                      </p:cBhvr>
                                    </p:animEffect>
                                    <p:animEffect transition="in" filter="fade">
                                      <p:cBhvr additive="base" accumulate="none">
                                        <p:cTn id="477" dur="316" fill="hold">
                                          <p:stCondLst>
                                            <p:cond delay="0"/>
                                          </p:stCondLst>
                                        </p:cTn>
                                        <p:tgtEl>
                                          <p:spTgt spid="103"/>
                                        </p:tgtEl>
                                      </p:cBhvr>
                                    </p:animEffect>
                                    <p:set>
                                      <p:cBhvr additive="base" accumulate="none">
                                        <p:cTn id="478" dur="1" fill="hold">
                                          <p:stCondLst>
                                            <p:cond delay="2528"/>
                                          </p:stCondLst>
                                        </p:cTn>
                                        <p:tgtEl>
                                          <p:spTgt spid="103"/>
                                        </p:tgtEl>
                                        <p:attrNameLst>
                                          <p:attrName>style.visibility</p:attrName>
                                        </p:attrNameLst>
                                      </p:cBhvr>
                                      <p:to>
                                        <p:strVal val="hidden"/>
                                      </p:to>
                                    </p:set>
                                    <p:set>
                                      <p:cBhvr additive="base" accumulate="none">
                                        <p:cTn id="479" dur="2908" fill="hold">
                                          <p:stCondLst>
                                            <p:cond delay="0"/>
                                          </p:stCondLst>
                                        </p:cTn>
                                        <p:tgtEl>
                                          <p:spTgt spid="103"/>
                                        </p:tgtEl>
                                        <p:attrNameLst>
                                          <p:attrName/>
                                        </p:attrNameLst>
                                      </p:cBhvr>
                                      <p:to>
                                        <p:strVal val=""/>
                                      </p:to>
                                    </p:set>
                                  </p:childTnLst>
                                </p:cTn>
                              </p:par>
                              <p:par>
                                <p:cTn id="480" presetID="0" presetClass="path" presetSubtype="0" repeatCount="indefinite" fill="hold" grpId="1" nodeType="withEffect">
                                  <p:stCondLst>
                                    <p:cond delay="0"/>
                                  </p:stCondLst>
                                  <p:childTnLst>
                                    <p:animMotion origin="layout" path="M -1.45833E-6 1.85185E-6 C 0.07123 -0.04398 0.06237 -0.16273 0.09011 -0.27847 " pathEditMode="relative" rAng="0" ptsTypes="AA">
                                      <p:cBhvr>
                                        <p:cTn id="481" dur="2714" fill="hold"/>
                                        <p:tgtEl>
                                          <p:spTgt spid="103"/>
                                        </p:tgtEl>
                                        <p:attrNameLst>
                                          <p:attrName>ppt_x</p:attrName>
                                          <p:attrName>ppt_y</p:attrName>
                                        </p:attrNameLst>
                                      </p:cBhvr>
                                      <p:rCtr x="4505" y="-13935"/>
                                    </p:animMotion>
                                  </p:childTnLst>
                                </p:cTn>
                              </p:par>
                              <p:par>
                                <p:cTn id="482" presetID="10" presetClass="entr" presetSubtype="0" repeatCount="indefinite" fill="hold" grpId="0" nodeType="withEffect">
                                  <p:stCondLst>
                                    <p:cond delay="0"/>
                                  </p:stCondLst>
                                  <p:childTnLst>
                                    <p:set>
                                      <p:cBhvr>
                                        <p:cTn id="483" dur="1" fill="hold">
                                          <p:stCondLst>
                                            <p:cond delay="0"/>
                                          </p:stCondLst>
                                        </p:cTn>
                                        <p:tgtEl>
                                          <p:spTgt spid="105"/>
                                        </p:tgtEl>
                                        <p:attrNameLst>
                                          <p:attrName>style.visibility</p:attrName>
                                        </p:attrNameLst>
                                      </p:cBhvr>
                                      <p:to>
                                        <p:strVal val="visible"/>
                                      </p:to>
                                    </p:set>
                                    <p:animEffect transition="out" filter="fade">
                                      <p:cBhvr additive="base" accumulate="none">
                                        <p:cTn id="484" dur="250" fill="hold">
                                          <p:stCondLst>
                                            <p:cond delay="1750"/>
                                          </p:stCondLst>
                                        </p:cTn>
                                        <p:tgtEl>
                                          <p:spTgt spid="105"/>
                                        </p:tgtEl>
                                      </p:cBhvr>
                                    </p:animEffect>
                                    <p:animEffect transition="in" filter="fade">
                                      <p:cBhvr additive="base" accumulate="none">
                                        <p:cTn id="485" dur="250" fill="hold">
                                          <p:stCondLst>
                                            <p:cond delay="0"/>
                                          </p:stCondLst>
                                        </p:cTn>
                                        <p:tgtEl>
                                          <p:spTgt spid="105"/>
                                        </p:tgtEl>
                                      </p:cBhvr>
                                    </p:animEffect>
                                    <p:set>
                                      <p:cBhvr additive="base" accumulate="none">
                                        <p:cTn id="486" dur="1" fill="hold">
                                          <p:stCondLst>
                                            <p:cond delay="1999"/>
                                          </p:stCondLst>
                                        </p:cTn>
                                        <p:tgtEl>
                                          <p:spTgt spid="105"/>
                                        </p:tgtEl>
                                        <p:attrNameLst>
                                          <p:attrName>style.visibility</p:attrName>
                                        </p:attrNameLst>
                                      </p:cBhvr>
                                      <p:to>
                                        <p:strVal val="hidden"/>
                                      </p:to>
                                    </p:set>
                                    <p:set>
                                      <p:cBhvr additive="base" accumulate="none">
                                        <p:cTn id="487" dur="2300" fill="hold">
                                          <p:stCondLst>
                                            <p:cond delay="0"/>
                                          </p:stCondLst>
                                        </p:cTn>
                                        <p:tgtEl>
                                          <p:spTgt spid="105"/>
                                        </p:tgtEl>
                                        <p:attrNameLst>
                                          <p:attrName/>
                                        </p:attrNameLst>
                                      </p:cBhvr>
                                      <p:to>
                                        <p:strVal val=""/>
                                      </p:to>
                                    </p:set>
                                  </p:childTnLst>
                                </p:cTn>
                              </p:par>
                              <p:par>
                                <p:cTn id="488" presetID="0" presetClass="path" presetSubtype="0" repeatCount="indefinite" fill="hold" grpId="1" nodeType="withEffect">
                                  <p:stCondLst>
                                    <p:cond delay="0"/>
                                  </p:stCondLst>
                                  <p:childTnLst>
                                    <p:animMotion origin="layout" path="M 1.04167E-6 -3.33333E-6 C -0.01133 -0.10555 -0.06198 -0.18449 -0.00768 -0.31458 " pathEditMode="relative" rAng="0" ptsTypes="AA">
                                      <p:cBhvr>
                                        <p:cTn id="489" dur="3409" fill="hold"/>
                                        <p:tgtEl>
                                          <p:spTgt spid="105"/>
                                        </p:tgtEl>
                                        <p:attrNameLst>
                                          <p:attrName>ppt_x</p:attrName>
                                          <p:attrName>ppt_y</p:attrName>
                                        </p:attrNameLst>
                                      </p:cBhvr>
                                      <p:rCtr x="-1628" y="-15741"/>
                                    </p:animMotion>
                                  </p:childTnLst>
                                </p:cTn>
                              </p:par>
                              <p:par>
                                <p:cTn id="490" presetID="10" presetClass="entr" presetSubtype="0" repeatCount="indefinite" fill="hold" grpId="0" nodeType="withEffect">
                                  <p:stCondLst>
                                    <p:cond delay="0"/>
                                  </p:stCondLst>
                                  <p:childTnLst>
                                    <p:set>
                                      <p:cBhvr>
                                        <p:cTn id="491" dur="1" fill="hold">
                                          <p:stCondLst>
                                            <p:cond delay="0"/>
                                          </p:stCondLst>
                                        </p:cTn>
                                        <p:tgtEl>
                                          <p:spTgt spid="106"/>
                                        </p:tgtEl>
                                        <p:attrNameLst>
                                          <p:attrName>style.visibility</p:attrName>
                                        </p:attrNameLst>
                                      </p:cBhvr>
                                      <p:to>
                                        <p:strVal val="visible"/>
                                      </p:to>
                                    </p:set>
                                    <p:animEffect transition="out" filter="fade">
                                      <p:cBhvr additive="base" accumulate="none">
                                        <p:cTn id="492" dur="419" fill="hold">
                                          <p:stCondLst>
                                            <p:cond delay="2935"/>
                                          </p:stCondLst>
                                        </p:cTn>
                                        <p:tgtEl>
                                          <p:spTgt spid="106"/>
                                        </p:tgtEl>
                                      </p:cBhvr>
                                    </p:animEffect>
                                    <p:animEffect transition="in" filter="fade">
                                      <p:cBhvr additive="base" accumulate="none">
                                        <p:cTn id="493" dur="419" fill="hold">
                                          <p:stCondLst>
                                            <p:cond delay="0"/>
                                          </p:stCondLst>
                                        </p:cTn>
                                        <p:tgtEl>
                                          <p:spTgt spid="106"/>
                                        </p:tgtEl>
                                      </p:cBhvr>
                                    </p:animEffect>
                                    <p:set>
                                      <p:cBhvr additive="base" accumulate="none">
                                        <p:cTn id="494" dur="1" fill="hold">
                                          <p:stCondLst>
                                            <p:cond delay="3353"/>
                                          </p:stCondLst>
                                        </p:cTn>
                                        <p:tgtEl>
                                          <p:spTgt spid="106"/>
                                        </p:tgtEl>
                                        <p:attrNameLst>
                                          <p:attrName>style.visibility</p:attrName>
                                        </p:attrNameLst>
                                      </p:cBhvr>
                                      <p:to>
                                        <p:strVal val="hidden"/>
                                      </p:to>
                                    </p:set>
                                    <p:set>
                                      <p:cBhvr additive="base" accumulate="none">
                                        <p:cTn id="495" dur="3858" fill="hold">
                                          <p:stCondLst>
                                            <p:cond delay="0"/>
                                          </p:stCondLst>
                                        </p:cTn>
                                        <p:tgtEl>
                                          <p:spTgt spid="106"/>
                                        </p:tgtEl>
                                        <p:attrNameLst>
                                          <p:attrName/>
                                        </p:attrNameLst>
                                      </p:cBhvr>
                                      <p:to>
                                        <p:strVal val=""/>
                                      </p:to>
                                    </p:set>
                                  </p:childTnLst>
                                </p:cTn>
                              </p:par>
                              <p:par>
                                <p:cTn id="496" presetID="0" presetClass="path" presetSubtype="0" repeatCount="indefinite" fill="hold" grpId="1" nodeType="withEffect">
                                  <p:stCondLst>
                                    <p:cond delay="0"/>
                                  </p:stCondLst>
                                  <p:childTnLst>
                                    <p:animMotion origin="layout" path="M -0.00013 1.48148E-6 C 0.06471 -0.13542 0.07721 -0.05139 0.13164 -0.18125 " pathEditMode="relative" rAng="0" ptsTypes="AA">
                                      <p:cBhvr>
                                        <p:cTn id="497" dur="3060" fill="hold"/>
                                        <p:tgtEl>
                                          <p:spTgt spid="106"/>
                                        </p:tgtEl>
                                        <p:attrNameLst>
                                          <p:attrName>ppt_x</p:attrName>
                                          <p:attrName>ppt_y</p:attrName>
                                        </p:attrNameLst>
                                      </p:cBhvr>
                                      <p:rCtr x="6589" y="-9074"/>
                                    </p:animMotion>
                                  </p:childTnLst>
                                </p:cTn>
                              </p:par>
                              <p:par>
                                <p:cTn id="498" presetID="10" presetClass="entr" presetSubtype="0" repeatCount="indefinite" fill="hold" grpId="0" nodeType="withEffect">
                                  <p:stCondLst>
                                    <p:cond delay="0"/>
                                  </p:stCondLst>
                                  <p:childTnLst>
                                    <p:set>
                                      <p:cBhvr>
                                        <p:cTn id="499" dur="1" fill="hold">
                                          <p:stCondLst>
                                            <p:cond delay="0"/>
                                          </p:stCondLst>
                                        </p:cTn>
                                        <p:tgtEl>
                                          <p:spTgt spid="107"/>
                                        </p:tgtEl>
                                        <p:attrNameLst>
                                          <p:attrName>style.visibility</p:attrName>
                                        </p:attrNameLst>
                                      </p:cBhvr>
                                      <p:to>
                                        <p:strVal val="visible"/>
                                      </p:to>
                                    </p:set>
                                    <p:animEffect transition="out" filter="fade">
                                      <p:cBhvr additive="base" accumulate="none">
                                        <p:cTn id="500" dur="237" fill="hold">
                                          <p:stCondLst>
                                            <p:cond delay="1658"/>
                                          </p:stCondLst>
                                        </p:cTn>
                                        <p:tgtEl>
                                          <p:spTgt spid="107"/>
                                        </p:tgtEl>
                                      </p:cBhvr>
                                    </p:animEffect>
                                    <p:animEffect transition="in" filter="fade">
                                      <p:cBhvr additive="base" accumulate="none">
                                        <p:cTn id="501" dur="237" fill="hold">
                                          <p:stCondLst>
                                            <p:cond delay="0"/>
                                          </p:stCondLst>
                                        </p:cTn>
                                        <p:tgtEl>
                                          <p:spTgt spid="107"/>
                                        </p:tgtEl>
                                      </p:cBhvr>
                                    </p:animEffect>
                                    <p:set>
                                      <p:cBhvr additive="base" accumulate="none">
                                        <p:cTn id="502" dur="1" fill="hold">
                                          <p:stCondLst>
                                            <p:cond delay="1894"/>
                                          </p:stCondLst>
                                        </p:cTn>
                                        <p:tgtEl>
                                          <p:spTgt spid="107"/>
                                        </p:tgtEl>
                                        <p:attrNameLst>
                                          <p:attrName>style.visibility</p:attrName>
                                        </p:attrNameLst>
                                      </p:cBhvr>
                                      <p:to>
                                        <p:strVal val="hidden"/>
                                      </p:to>
                                    </p:set>
                                    <p:set>
                                      <p:cBhvr additive="base" accumulate="none">
                                        <p:cTn id="503" dur="2179" fill="hold">
                                          <p:stCondLst>
                                            <p:cond delay="0"/>
                                          </p:stCondLst>
                                        </p:cTn>
                                        <p:tgtEl>
                                          <p:spTgt spid="107"/>
                                        </p:tgtEl>
                                        <p:attrNameLst>
                                          <p:attrName/>
                                        </p:attrNameLst>
                                      </p:cBhvr>
                                      <p:to>
                                        <p:strVal val=""/>
                                      </p:to>
                                    </p:set>
                                  </p:childTnLst>
                                </p:cTn>
                              </p:par>
                              <p:par>
                                <p:cTn id="504" presetID="0" presetClass="path" presetSubtype="0" repeatCount="indefinite" fill="hold" grpId="1" nodeType="withEffect">
                                  <p:stCondLst>
                                    <p:cond delay="0"/>
                                  </p:stCondLst>
                                  <p:childTnLst>
                                    <p:animMotion origin="layout" path="M 2.29167E-6 -3.7037E-7 C -0.04011 -0.14375 -0.07305 -0.07477 -0.10899 -0.21713 " pathEditMode="relative" rAng="0" ptsTypes="AA">
                                      <p:cBhvr>
                                        <p:cTn id="505" dur="3515" fill="hold"/>
                                        <p:tgtEl>
                                          <p:spTgt spid="107"/>
                                        </p:tgtEl>
                                        <p:attrNameLst>
                                          <p:attrName>ppt_x</p:attrName>
                                          <p:attrName>ppt_y</p:attrName>
                                        </p:attrNameLst>
                                      </p:cBhvr>
                                      <p:rCtr x="-5456" y="-10856"/>
                                    </p:animMotion>
                                  </p:childTnLst>
                                </p:cTn>
                              </p:par>
                              <p:par>
                                <p:cTn id="506" presetID="10" presetClass="entr" presetSubtype="0" repeatCount="indefinite" fill="hold" grpId="0" nodeType="withEffect">
                                  <p:stCondLst>
                                    <p:cond delay="0"/>
                                  </p:stCondLst>
                                  <p:childTnLst>
                                    <p:set>
                                      <p:cBhvr>
                                        <p:cTn id="507" dur="1" fill="hold">
                                          <p:stCondLst>
                                            <p:cond delay="0"/>
                                          </p:stCondLst>
                                        </p:cTn>
                                        <p:tgtEl>
                                          <p:spTgt spid="108"/>
                                        </p:tgtEl>
                                        <p:attrNameLst>
                                          <p:attrName>style.visibility</p:attrName>
                                        </p:attrNameLst>
                                      </p:cBhvr>
                                      <p:to>
                                        <p:strVal val="visible"/>
                                      </p:to>
                                    </p:set>
                                    <p:animEffect transition="out" filter="fade">
                                      <p:cBhvr additive="base" accumulate="none">
                                        <p:cTn id="508" dur="305" fill="hold">
                                          <p:stCondLst>
                                            <p:cond delay="2133"/>
                                          </p:stCondLst>
                                        </p:cTn>
                                        <p:tgtEl>
                                          <p:spTgt spid="108"/>
                                        </p:tgtEl>
                                      </p:cBhvr>
                                    </p:animEffect>
                                    <p:animEffect transition="in" filter="fade">
                                      <p:cBhvr additive="base" accumulate="none">
                                        <p:cTn id="509" dur="305" fill="hold">
                                          <p:stCondLst>
                                            <p:cond delay="0"/>
                                          </p:stCondLst>
                                        </p:cTn>
                                        <p:tgtEl>
                                          <p:spTgt spid="108"/>
                                        </p:tgtEl>
                                      </p:cBhvr>
                                    </p:animEffect>
                                    <p:set>
                                      <p:cBhvr additive="base" accumulate="none">
                                        <p:cTn id="510" dur="1" fill="hold">
                                          <p:stCondLst>
                                            <p:cond delay="2437"/>
                                          </p:stCondLst>
                                        </p:cTn>
                                        <p:tgtEl>
                                          <p:spTgt spid="108"/>
                                        </p:tgtEl>
                                        <p:attrNameLst>
                                          <p:attrName>style.visibility</p:attrName>
                                        </p:attrNameLst>
                                      </p:cBhvr>
                                      <p:to>
                                        <p:strVal val="hidden"/>
                                      </p:to>
                                    </p:set>
                                    <p:set>
                                      <p:cBhvr additive="base" accumulate="none">
                                        <p:cTn id="511" dur="2804" fill="hold">
                                          <p:stCondLst>
                                            <p:cond delay="0"/>
                                          </p:stCondLst>
                                        </p:cTn>
                                        <p:tgtEl>
                                          <p:spTgt spid="108"/>
                                        </p:tgtEl>
                                        <p:attrNameLst>
                                          <p:attrName/>
                                        </p:attrNameLst>
                                      </p:cBhvr>
                                      <p:to>
                                        <p:strVal val=""/>
                                      </p:to>
                                    </p:set>
                                  </p:childTnLst>
                                </p:cTn>
                              </p:par>
                              <p:par>
                                <p:cTn id="512" presetID="0" presetClass="path" presetSubtype="0" repeatCount="indefinite" fill="hold" grpId="1" nodeType="withEffect">
                                  <p:stCondLst>
                                    <p:cond delay="0"/>
                                  </p:stCondLst>
                                  <p:childTnLst>
                                    <p:animMotion origin="layout" path="M -0.00013 -1.48148E-6 C 0.08372 -0.1206 0.14375 -0.01111 0.19831 -0.14097 " pathEditMode="relative" rAng="0" ptsTypes="AA">
                                      <p:cBhvr>
                                        <p:cTn id="513" dur="2924" fill="hold"/>
                                        <p:tgtEl>
                                          <p:spTgt spid="108"/>
                                        </p:tgtEl>
                                        <p:attrNameLst>
                                          <p:attrName>ppt_x</p:attrName>
                                          <p:attrName>ppt_y</p:attrName>
                                        </p:attrNameLst>
                                      </p:cBhvr>
                                      <p:rCtr x="9922" y="-7060"/>
                                    </p:animMotion>
                                  </p:childTnLst>
                                </p:cTn>
                              </p:par>
                              <p:par>
                                <p:cTn id="514" presetID="10" presetClass="entr" presetSubtype="0" repeatCount="indefinite" fill="hold" grpId="0" nodeType="withEffect">
                                  <p:stCondLst>
                                    <p:cond delay="0"/>
                                  </p:stCondLst>
                                  <p:childTnLst>
                                    <p:set>
                                      <p:cBhvr>
                                        <p:cTn id="515" dur="1" fill="hold">
                                          <p:stCondLst>
                                            <p:cond delay="0"/>
                                          </p:stCondLst>
                                        </p:cTn>
                                        <p:tgtEl>
                                          <p:spTgt spid="109"/>
                                        </p:tgtEl>
                                        <p:attrNameLst>
                                          <p:attrName>style.visibility</p:attrName>
                                        </p:attrNameLst>
                                      </p:cBhvr>
                                      <p:to>
                                        <p:strVal val="visible"/>
                                      </p:to>
                                    </p:set>
                                    <p:animEffect transition="out" filter="fade">
                                      <p:cBhvr additive="base" accumulate="none">
                                        <p:cTn id="516" dur="289" fill="hold">
                                          <p:stCondLst>
                                            <p:cond delay="2024"/>
                                          </p:stCondLst>
                                        </p:cTn>
                                        <p:tgtEl>
                                          <p:spTgt spid="109"/>
                                        </p:tgtEl>
                                      </p:cBhvr>
                                    </p:animEffect>
                                    <p:animEffect transition="in" filter="fade">
                                      <p:cBhvr additive="base" accumulate="none">
                                        <p:cTn id="517" dur="289" fill="hold">
                                          <p:stCondLst>
                                            <p:cond delay="0"/>
                                          </p:stCondLst>
                                        </p:cTn>
                                        <p:tgtEl>
                                          <p:spTgt spid="109"/>
                                        </p:tgtEl>
                                      </p:cBhvr>
                                    </p:animEffect>
                                    <p:set>
                                      <p:cBhvr additive="base" accumulate="none">
                                        <p:cTn id="518" dur="1" fill="hold">
                                          <p:stCondLst>
                                            <p:cond delay="2311"/>
                                          </p:stCondLst>
                                        </p:cTn>
                                        <p:tgtEl>
                                          <p:spTgt spid="109"/>
                                        </p:tgtEl>
                                        <p:attrNameLst>
                                          <p:attrName>style.visibility</p:attrName>
                                        </p:attrNameLst>
                                      </p:cBhvr>
                                      <p:to>
                                        <p:strVal val="hidden"/>
                                      </p:to>
                                    </p:set>
                                    <p:set>
                                      <p:cBhvr additive="base" accumulate="none">
                                        <p:cTn id="519" dur="2659" fill="hold">
                                          <p:stCondLst>
                                            <p:cond delay="0"/>
                                          </p:stCondLst>
                                        </p:cTn>
                                        <p:tgtEl>
                                          <p:spTgt spid="109"/>
                                        </p:tgtEl>
                                        <p:attrNameLst>
                                          <p:attrName/>
                                        </p:attrNameLst>
                                      </p:cBhvr>
                                      <p:to>
                                        <p:strVal val=""/>
                                      </p:to>
                                    </p:set>
                                  </p:childTnLst>
                                </p:cTn>
                              </p:par>
                              <p:par>
                                <p:cTn id="520" presetID="0" presetClass="path" presetSubtype="0" repeatCount="indefinite" fill="hold" grpId="1" nodeType="withEffect">
                                  <p:stCondLst>
                                    <p:cond delay="0"/>
                                  </p:stCondLst>
                                  <p:childTnLst>
                                    <p:animMotion origin="layout" path="M 1.66667E-6 7.40741E-7 C -0.04024 -0.14421 0.01732 -0.1956 -0.003 -0.34421 " pathEditMode="relative" rAng="0" ptsTypes="AA">
                                      <p:cBhvr>
                                        <p:cTn id="521" dur="2191" fill="hold"/>
                                        <p:tgtEl>
                                          <p:spTgt spid="109"/>
                                        </p:tgtEl>
                                        <p:attrNameLst>
                                          <p:attrName>ppt_x</p:attrName>
                                          <p:attrName>ppt_y</p:attrName>
                                        </p:attrNameLst>
                                      </p:cBhvr>
                                      <p:rCtr x="-664" y="-17222"/>
                                    </p:animMotion>
                                  </p:childTnLst>
                                </p:cTn>
                              </p:par>
                              <p:par>
                                <p:cTn id="522" presetID="10" presetClass="entr" presetSubtype="0" repeatCount="indefinite" fill="hold" grpId="0" nodeType="withEffect">
                                  <p:stCondLst>
                                    <p:cond delay="0"/>
                                  </p:stCondLst>
                                  <p:childTnLst>
                                    <p:set>
                                      <p:cBhvr>
                                        <p:cTn id="523" dur="1" fill="hold">
                                          <p:stCondLst>
                                            <p:cond delay="0"/>
                                          </p:stCondLst>
                                        </p:cTn>
                                        <p:tgtEl>
                                          <p:spTgt spid="110"/>
                                        </p:tgtEl>
                                        <p:attrNameLst>
                                          <p:attrName>style.visibility</p:attrName>
                                        </p:attrNameLst>
                                      </p:cBhvr>
                                      <p:to>
                                        <p:strVal val="visible"/>
                                      </p:to>
                                    </p:set>
                                    <p:animEffect transition="out" filter="fade">
                                      <p:cBhvr additive="base" accumulate="none">
                                        <p:cTn id="524" dur="346" fill="hold">
                                          <p:stCondLst>
                                            <p:cond delay="2419"/>
                                          </p:stCondLst>
                                        </p:cTn>
                                        <p:tgtEl>
                                          <p:spTgt spid="110"/>
                                        </p:tgtEl>
                                      </p:cBhvr>
                                    </p:animEffect>
                                    <p:animEffect transition="in" filter="fade">
                                      <p:cBhvr additive="base" accumulate="none">
                                        <p:cTn id="525" dur="346" fill="hold">
                                          <p:stCondLst>
                                            <p:cond delay="0"/>
                                          </p:stCondLst>
                                        </p:cTn>
                                        <p:tgtEl>
                                          <p:spTgt spid="110"/>
                                        </p:tgtEl>
                                      </p:cBhvr>
                                    </p:animEffect>
                                    <p:set>
                                      <p:cBhvr additive="base" accumulate="none">
                                        <p:cTn id="526" dur="1" fill="hold">
                                          <p:stCondLst>
                                            <p:cond delay="2763"/>
                                          </p:stCondLst>
                                        </p:cTn>
                                        <p:tgtEl>
                                          <p:spTgt spid="110"/>
                                        </p:tgtEl>
                                        <p:attrNameLst>
                                          <p:attrName>style.visibility</p:attrName>
                                        </p:attrNameLst>
                                      </p:cBhvr>
                                      <p:to>
                                        <p:strVal val="hidden"/>
                                      </p:to>
                                    </p:set>
                                    <p:set>
                                      <p:cBhvr additive="base" accumulate="none">
                                        <p:cTn id="527" dur="3180" fill="hold">
                                          <p:stCondLst>
                                            <p:cond delay="0"/>
                                          </p:stCondLst>
                                        </p:cTn>
                                        <p:tgtEl>
                                          <p:spTgt spid="110"/>
                                        </p:tgtEl>
                                        <p:attrNameLst>
                                          <p:attrName/>
                                        </p:attrNameLst>
                                      </p:cBhvr>
                                      <p:to>
                                        <p:strVal val=""/>
                                      </p:to>
                                    </p:set>
                                  </p:childTnLst>
                                </p:cTn>
                              </p:par>
                              <p:par>
                                <p:cTn id="528" presetID="0" presetClass="path" presetSubtype="0" repeatCount="indefinite" fill="hold" grpId="1" nodeType="withEffect">
                                  <p:stCondLst>
                                    <p:cond delay="0"/>
                                  </p:stCondLst>
                                  <p:childTnLst>
                                    <p:animMotion origin="layout" path="M -2.08333E-6 -4.81481E-6 C 0.00378 -0.22476 0.15404 -0.14305 0.13373 -0.2912 " pathEditMode="relative" rAng="0" ptsTypes="AA">
                                      <p:cBhvr>
                                        <p:cTn id="529" dur="2340" fill="hold"/>
                                        <p:tgtEl>
                                          <p:spTgt spid="110"/>
                                        </p:tgtEl>
                                        <p:attrNameLst>
                                          <p:attrName>ppt_x</p:attrName>
                                          <p:attrName>ppt_y</p:attrName>
                                        </p:attrNameLst>
                                      </p:cBhvr>
                                      <p:rCtr x="6771" y="-14560"/>
                                    </p:animMotion>
                                  </p:childTnLst>
                                </p:cTn>
                              </p:par>
                              <p:par>
                                <p:cTn id="530" presetID="10" presetClass="entr" presetSubtype="0" repeatCount="indefinite" fill="hold" grpId="0" nodeType="withEffect">
                                  <p:stCondLst>
                                    <p:cond delay="0"/>
                                  </p:stCondLst>
                                  <p:childTnLst>
                                    <p:set>
                                      <p:cBhvr>
                                        <p:cTn id="531" dur="1" fill="hold">
                                          <p:stCondLst>
                                            <p:cond delay="0"/>
                                          </p:stCondLst>
                                        </p:cTn>
                                        <p:tgtEl>
                                          <p:spTgt spid="104"/>
                                        </p:tgtEl>
                                        <p:attrNameLst>
                                          <p:attrName>style.visibility</p:attrName>
                                        </p:attrNameLst>
                                      </p:cBhvr>
                                      <p:to>
                                        <p:strVal val="visible"/>
                                      </p:to>
                                    </p:set>
                                    <p:animEffect transition="out" filter="fade">
                                      <p:cBhvr additive="base" accumulate="none">
                                        <p:cTn id="532" dur="277" fill="hold">
                                          <p:stCondLst>
                                            <p:cond delay="1937"/>
                                          </p:stCondLst>
                                        </p:cTn>
                                        <p:tgtEl>
                                          <p:spTgt spid="104"/>
                                        </p:tgtEl>
                                      </p:cBhvr>
                                    </p:animEffect>
                                    <p:animEffect transition="in" filter="fade">
                                      <p:cBhvr additive="base" accumulate="none">
                                        <p:cTn id="533" dur="277" fill="hold">
                                          <p:stCondLst>
                                            <p:cond delay="0"/>
                                          </p:stCondLst>
                                        </p:cTn>
                                        <p:tgtEl>
                                          <p:spTgt spid="104"/>
                                        </p:tgtEl>
                                      </p:cBhvr>
                                    </p:animEffect>
                                    <p:set>
                                      <p:cBhvr additive="base" accumulate="none">
                                        <p:cTn id="534" dur="1" fill="hold">
                                          <p:stCondLst>
                                            <p:cond delay="2213"/>
                                          </p:stCondLst>
                                        </p:cTn>
                                        <p:tgtEl>
                                          <p:spTgt spid="104"/>
                                        </p:tgtEl>
                                        <p:attrNameLst>
                                          <p:attrName>style.visibility</p:attrName>
                                        </p:attrNameLst>
                                      </p:cBhvr>
                                      <p:to>
                                        <p:strVal val="hidden"/>
                                      </p:to>
                                    </p:set>
                                    <p:set>
                                      <p:cBhvr additive="base" accumulate="none">
                                        <p:cTn id="535" dur="2546" fill="hold">
                                          <p:stCondLst>
                                            <p:cond delay="0"/>
                                          </p:stCondLst>
                                        </p:cTn>
                                        <p:tgtEl>
                                          <p:spTgt spid="104"/>
                                        </p:tgtEl>
                                        <p:attrNameLst>
                                          <p:attrName/>
                                        </p:attrNameLst>
                                      </p:cBhvr>
                                      <p:to>
                                        <p:strVal val=""/>
                                      </p:to>
                                    </p:set>
                                  </p:childTnLst>
                                </p:cTn>
                              </p:par>
                              <p:par>
                                <p:cTn id="536" presetID="0" presetClass="path" presetSubtype="0" repeatCount="indefinite" fill="hold" grpId="1" nodeType="withEffect">
                                  <p:stCondLst>
                                    <p:cond delay="0"/>
                                  </p:stCondLst>
                                  <p:childTnLst>
                                    <p:animMotion origin="layout" path="M 3.75E-6 3.7037E-7 C 0.07604 -0.05301 0.06666 -0.19607 0.09635 -0.33519 " pathEditMode="relative" rAng="0" ptsTypes="AA">
                                      <p:cBhvr>
                                        <p:cTn id="537" dur="3347" fill="hold"/>
                                        <p:tgtEl>
                                          <p:spTgt spid="104"/>
                                        </p:tgtEl>
                                        <p:attrNameLst>
                                          <p:attrName>ppt_x</p:attrName>
                                          <p:attrName>ppt_y</p:attrName>
                                        </p:attrNameLst>
                                      </p:cBhvr>
                                      <p:rCtr x="4818" y="-16759"/>
                                    </p:animMotion>
                                  </p:childTnLst>
                                </p:cTn>
                              </p:par>
                              <p:par>
                                <p:cTn id="538" presetID="10" presetClass="entr" presetSubtype="0" repeatCount="indefinite" fill="hold" grpId="0" nodeType="withEffect">
                                  <p:stCondLst>
                                    <p:cond delay="0"/>
                                  </p:stCondLst>
                                  <p:childTnLst>
                                    <p:set>
                                      <p:cBhvr>
                                        <p:cTn id="539" dur="1" fill="hold">
                                          <p:stCondLst>
                                            <p:cond delay="0"/>
                                          </p:stCondLst>
                                        </p:cTn>
                                        <p:tgtEl>
                                          <p:spTgt spid="111"/>
                                        </p:tgtEl>
                                        <p:attrNameLst>
                                          <p:attrName>style.visibility</p:attrName>
                                        </p:attrNameLst>
                                      </p:cBhvr>
                                      <p:to>
                                        <p:strVal val="visible"/>
                                      </p:to>
                                    </p:set>
                                    <p:animEffect transition="out" filter="fade">
                                      <p:cBhvr additive="base" accumulate="none">
                                        <p:cTn id="540" dur="273" fill="hold">
                                          <p:stCondLst>
                                            <p:cond delay="1912"/>
                                          </p:stCondLst>
                                        </p:cTn>
                                        <p:tgtEl>
                                          <p:spTgt spid="111"/>
                                        </p:tgtEl>
                                      </p:cBhvr>
                                    </p:animEffect>
                                    <p:animEffect transition="in" filter="fade">
                                      <p:cBhvr additive="base" accumulate="none">
                                        <p:cTn id="541" dur="273" fill="hold">
                                          <p:stCondLst>
                                            <p:cond delay="0"/>
                                          </p:stCondLst>
                                        </p:cTn>
                                        <p:tgtEl>
                                          <p:spTgt spid="111"/>
                                        </p:tgtEl>
                                      </p:cBhvr>
                                    </p:animEffect>
                                    <p:set>
                                      <p:cBhvr additive="base" accumulate="none">
                                        <p:cTn id="542" dur="1" fill="hold">
                                          <p:stCondLst>
                                            <p:cond delay="2184"/>
                                          </p:stCondLst>
                                        </p:cTn>
                                        <p:tgtEl>
                                          <p:spTgt spid="111"/>
                                        </p:tgtEl>
                                        <p:attrNameLst>
                                          <p:attrName>style.visibility</p:attrName>
                                        </p:attrNameLst>
                                      </p:cBhvr>
                                      <p:to>
                                        <p:strVal val="hidden"/>
                                      </p:to>
                                    </p:set>
                                    <p:set>
                                      <p:cBhvr additive="base" accumulate="none">
                                        <p:cTn id="543" dur="2513" fill="hold">
                                          <p:stCondLst>
                                            <p:cond delay="0"/>
                                          </p:stCondLst>
                                        </p:cTn>
                                        <p:tgtEl>
                                          <p:spTgt spid="111"/>
                                        </p:tgtEl>
                                        <p:attrNameLst>
                                          <p:attrName/>
                                        </p:attrNameLst>
                                      </p:cBhvr>
                                      <p:to>
                                        <p:strVal val=""/>
                                      </p:to>
                                    </p:set>
                                  </p:childTnLst>
                                </p:cTn>
                              </p:par>
                              <p:par>
                                <p:cTn id="544" presetID="0" presetClass="path" presetSubtype="0" repeatCount="indefinite" fill="hold" grpId="1" nodeType="withEffect">
                                  <p:stCondLst>
                                    <p:cond delay="0"/>
                                  </p:stCondLst>
                                  <p:childTnLst>
                                    <p:animMotion origin="layout" path="M 1.11022E-16 -2.59259E-6 C 0.06432 -0.17315 0.07669 -0.06574 0.13086 -0.23171 " pathEditMode="relative" rAng="0" ptsTypes="AA">
                                      <p:cBhvr>
                                        <p:cTn id="545" dur="2180" fill="hold"/>
                                        <p:tgtEl>
                                          <p:spTgt spid="111"/>
                                        </p:tgtEl>
                                        <p:attrNameLst>
                                          <p:attrName>ppt_x</p:attrName>
                                          <p:attrName>ppt_y</p:attrName>
                                        </p:attrNameLst>
                                      </p:cBhvr>
                                      <p:rCtr x="6536" y="-11597"/>
                                    </p:animMotion>
                                  </p:childTnLst>
                                </p:cTn>
                              </p:par>
                              <p:par>
                                <p:cTn id="546" presetID="10" presetClass="entr" presetSubtype="0" repeatCount="indefinite" fill="hold" grpId="0" nodeType="withEffect">
                                  <p:stCondLst>
                                    <p:cond delay="0"/>
                                  </p:stCondLst>
                                  <p:childTnLst>
                                    <p:set>
                                      <p:cBhvr>
                                        <p:cTn id="547" dur="1" fill="hold">
                                          <p:stCondLst>
                                            <p:cond delay="0"/>
                                          </p:stCondLst>
                                        </p:cTn>
                                        <p:tgtEl>
                                          <p:spTgt spid="112"/>
                                        </p:tgtEl>
                                        <p:attrNameLst>
                                          <p:attrName>style.visibility</p:attrName>
                                        </p:attrNameLst>
                                      </p:cBhvr>
                                      <p:to>
                                        <p:strVal val="visible"/>
                                      </p:to>
                                    </p:set>
                                    <p:animEffect transition="out" filter="fade">
                                      <p:cBhvr additive="base" accumulate="none">
                                        <p:cTn id="548" dur="224" fill="hold">
                                          <p:stCondLst>
                                            <p:cond delay="1569"/>
                                          </p:stCondLst>
                                        </p:cTn>
                                        <p:tgtEl>
                                          <p:spTgt spid="112"/>
                                        </p:tgtEl>
                                      </p:cBhvr>
                                    </p:animEffect>
                                    <p:animEffect transition="in" filter="fade">
                                      <p:cBhvr additive="base" accumulate="none">
                                        <p:cTn id="549" dur="224" fill="hold">
                                          <p:stCondLst>
                                            <p:cond delay="0"/>
                                          </p:stCondLst>
                                        </p:cTn>
                                        <p:tgtEl>
                                          <p:spTgt spid="112"/>
                                        </p:tgtEl>
                                      </p:cBhvr>
                                    </p:animEffect>
                                    <p:set>
                                      <p:cBhvr additive="base" accumulate="none">
                                        <p:cTn id="550" dur="1" fill="hold">
                                          <p:stCondLst>
                                            <p:cond delay="1792"/>
                                          </p:stCondLst>
                                        </p:cTn>
                                        <p:tgtEl>
                                          <p:spTgt spid="112"/>
                                        </p:tgtEl>
                                        <p:attrNameLst>
                                          <p:attrName>style.visibility</p:attrName>
                                        </p:attrNameLst>
                                      </p:cBhvr>
                                      <p:to>
                                        <p:strVal val="hidden"/>
                                      </p:to>
                                    </p:set>
                                    <p:set>
                                      <p:cBhvr additive="base" accumulate="none">
                                        <p:cTn id="551" dur="2062" fill="hold">
                                          <p:stCondLst>
                                            <p:cond delay="0"/>
                                          </p:stCondLst>
                                        </p:cTn>
                                        <p:tgtEl>
                                          <p:spTgt spid="112"/>
                                        </p:tgtEl>
                                        <p:attrNameLst>
                                          <p:attrName/>
                                        </p:attrNameLst>
                                      </p:cBhvr>
                                      <p:to>
                                        <p:strVal val=""/>
                                      </p:to>
                                    </p:set>
                                  </p:childTnLst>
                                </p:cTn>
                              </p:par>
                              <p:par>
                                <p:cTn id="552" presetID="0" presetClass="path" presetSubtype="0" repeatCount="indefinite" fill="hold" grpId="1" nodeType="withEffect">
                                  <p:stCondLst>
                                    <p:cond delay="0"/>
                                  </p:stCondLst>
                                  <p:childTnLst>
                                    <p:animMotion origin="layout" path="M 0 4.81481E-6 C -0.01471 -0.12338 -0.08021 -0.21551 -0.01003 -0.36713 " pathEditMode="relative" rAng="0" ptsTypes="AA">
                                      <p:cBhvr>
                                        <p:cTn id="553" dur="2645" fill="hold"/>
                                        <p:tgtEl>
                                          <p:spTgt spid="112"/>
                                        </p:tgtEl>
                                        <p:attrNameLst>
                                          <p:attrName>ppt_x</p:attrName>
                                          <p:attrName>ppt_y</p:attrName>
                                        </p:attrNameLst>
                                      </p:cBhvr>
                                      <p:rCtr x="-2096" y="-18356"/>
                                    </p:animMotion>
                                  </p:childTnLst>
                                </p:cTn>
                              </p:par>
                              <p:par>
                                <p:cTn id="554" presetID="10" presetClass="entr" presetSubtype="0" repeatCount="indefinite" fill="hold" grpId="0" nodeType="withEffect">
                                  <p:stCondLst>
                                    <p:cond delay="0"/>
                                  </p:stCondLst>
                                  <p:childTnLst>
                                    <p:set>
                                      <p:cBhvr>
                                        <p:cTn id="555" dur="1" fill="hold">
                                          <p:stCondLst>
                                            <p:cond delay="0"/>
                                          </p:stCondLst>
                                        </p:cTn>
                                        <p:tgtEl>
                                          <p:spTgt spid="113"/>
                                        </p:tgtEl>
                                        <p:attrNameLst>
                                          <p:attrName>style.visibility</p:attrName>
                                        </p:attrNameLst>
                                      </p:cBhvr>
                                      <p:to>
                                        <p:strVal val="visible"/>
                                      </p:to>
                                    </p:set>
                                    <p:animEffect transition="out" filter="fade">
                                      <p:cBhvr additive="base" accumulate="none">
                                        <p:cTn id="556" dur="389" fill="hold">
                                          <p:stCondLst>
                                            <p:cond delay="2724"/>
                                          </p:stCondLst>
                                        </p:cTn>
                                        <p:tgtEl>
                                          <p:spTgt spid="113"/>
                                        </p:tgtEl>
                                      </p:cBhvr>
                                    </p:animEffect>
                                    <p:animEffect transition="in" filter="fade">
                                      <p:cBhvr additive="base" accumulate="none">
                                        <p:cTn id="557" dur="389" fill="hold">
                                          <p:stCondLst>
                                            <p:cond delay="0"/>
                                          </p:stCondLst>
                                        </p:cTn>
                                        <p:tgtEl>
                                          <p:spTgt spid="113"/>
                                        </p:tgtEl>
                                      </p:cBhvr>
                                    </p:animEffect>
                                    <p:set>
                                      <p:cBhvr additive="base" accumulate="none">
                                        <p:cTn id="558" dur="1" fill="hold">
                                          <p:stCondLst>
                                            <p:cond delay="3112"/>
                                          </p:stCondLst>
                                        </p:cTn>
                                        <p:tgtEl>
                                          <p:spTgt spid="113"/>
                                        </p:tgtEl>
                                        <p:attrNameLst>
                                          <p:attrName>style.visibility</p:attrName>
                                        </p:attrNameLst>
                                      </p:cBhvr>
                                      <p:to>
                                        <p:strVal val="hidden"/>
                                      </p:to>
                                    </p:set>
                                    <p:set>
                                      <p:cBhvr additive="base" accumulate="none">
                                        <p:cTn id="559" dur="3580" fill="hold">
                                          <p:stCondLst>
                                            <p:cond delay="0"/>
                                          </p:stCondLst>
                                        </p:cTn>
                                        <p:tgtEl>
                                          <p:spTgt spid="113"/>
                                        </p:tgtEl>
                                        <p:attrNameLst>
                                          <p:attrName/>
                                        </p:attrNameLst>
                                      </p:cBhvr>
                                      <p:to>
                                        <p:strVal val=""/>
                                      </p:to>
                                    </p:set>
                                  </p:childTnLst>
                                </p:cTn>
                              </p:par>
                              <p:par>
                                <p:cTn id="560" presetID="0" presetClass="path" presetSubtype="0" repeatCount="indefinite" fill="hold" grpId="1" nodeType="withEffect">
                                  <p:stCondLst>
                                    <p:cond delay="0"/>
                                  </p:stCondLst>
                                  <p:childTnLst>
                                    <p:animMotion origin="layout" path="M -2.5E-6 0 C 0.00287 -0.24884 0.12018 -0.15833 0.10443 -0.32222 " pathEditMode="relative" rAng="0" ptsTypes="AA">
                                      <p:cBhvr>
                                        <p:cTn id="561" dur="2595" fill="hold"/>
                                        <p:tgtEl>
                                          <p:spTgt spid="113"/>
                                        </p:tgtEl>
                                        <p:attrNameLst>
                                          <p:attrName>ppt_x</p:attrName>
                                          <p:attrName>ppt_y</p:attrName>
                                        </p:attrNameLst>
                                      </p:cBhvr>
                                      <p:rCtr x="5286" y="-16111"/>
                                    </p:animMotion>
                                  </p:childTnLst>
                                </p:cTn>
                              </p:par>
                              <p:par>
                                <p:cTn id="562" presetID="10" presetClass="entr" presetSubtype="0" repeatCount="indefinite" fill="hold" grpId="0" nodeType="withEffect">
                                  <p:stCondLst>
                                    <p:cond delay="0"/>
                                  </p:stCondLst>
                                  <p:childTnLst>
                                    <p:set>
                                      <p:cBhvr>
                                        <p:cTn id="563" dur="1" fill="hold">
                                          <p:stCondLst>
                                            <p:cond delay="0"/>
                                          </p:stCondLst>
                                        </p:cTn>
                                        <p:tgtEl>
                                          <p:spTgt spid="114"/>
                                        </p:tgtEl>
                                        <p:attrNameLst>
                                          <p:attrName>style.visibility</p:attrName>
                                        </p:attrNameLst>
                                      </p:cBhvr>
                                      <p:to>
                                        <p:strVal val="visible"/>
                                      </p:to>
                                    </p:set>
                                    <p:animEffect transition="out" filter="fade">
                                      <p:cBhvr additive="base" accumulate="none">
                                        <p:cTn id="564" dur="269" fill="hold">
                                          <p:stCondLst>
                                            <p:cond delay="1880"/>
                                          </p:stCondLst>
                                        </p:cTn>
                                        <p:tgtEl>
                                          <p:spTgt spid="114"/>
                                        </p:tgtEl>
                                      </p:cBhvr>
                                    </p:animEffect>
                                    <p:animEffect transition="in" filter="fade">
                                      <p:cBhvr additive="base" accumulate="none">
                                        <p:cTn id="565" dur="269" fill="hold">
                                          <p:stCondLst>
                                            <p:cond delay="0"/>
                                          </p:stCondLst>
                                        </p:cTn>
                                        <p:tgtEl>
                                          <p:spTgt spid="114"/>
                                        </p:tgtEl>
                                      </p:cBhvr>
                                    </p:animEffect>
                                    <p:set>
                                      <p:cBhvr additive="base" accumulate="none">
                                        <p:cTn id="566" dur="1" fill="hold">
                                          <p:stCondLst>
                                            <p:cond delay="2147"/>
                                          </p:stCondLst>
                                        </p:cTn>
                                        <p:tgtEl>
                                          <p:spTgt spid="114"/>
                                        </p:tgtEl>
                                        <p:attrNameLst>
                                          <p:attrName>style.visibility</p:attrName>
                                        </p:attrNameLst>
                                      </p:cBhvr>
                                      <p:to>
                                        <p:strVal val="hidden"/>
                                      </p:to>
                                    </p:set>
                                    <p:set>
                                      <p:cBhvr additive="base" accumulate="none">
                                        <p:cTn id="567" dur="2471" fill="hold">
                                          <p:stCondLst>
                                            <p:cond delay="0"/>
                                          </p:stCondLst>
                                        </p:cTn>
                                        <p:tgtEl>
                                          <p:spTgt spid="114"/>
                                        </p:tgtEl>
                                        <p:attrNameLst>
                                          <p:attrName/>
                                        </p:attrNameLst>
                                      </p:cBhvr>
                                      <p:to>
                                        <p:strVal val=""/>
                                      </p:to>
                                    </p:set>
                                  </p:childTnLst>
                                </p:cTn>
                              </p:par>
                              <p:par>
                                <p:cTn id="568" presetID="0" presetClass="path" presetSubtype="0" repeatCount="indefinite" fill="hold" grpId="1" nodeType="withEffect">
                                  <p:stCondLst>
                                    <p:cond delay="0"/>
                                  </p:stCondLst>
                                  <p:childTnLst>
                                    <p:animMotion origin="layout" path="M -1.66667E-6 -3.7037E-6 C -0.04479 -0.16551 -0.08151 -0.08634 -0.12148 -0.25023 " pathEditMode="relative" rAng="0" ptsTypes="AA">
                                      <p:cBhvr>
                                        <p:cTn id="569" dur="2961" fill="hold"/>
                                        <p:tgtEl>
                                          <p:spTgt spid="114"/>
                                        </p:tgtEl>
                                        <p:attrNameLst>
                                          <p:attrName>ppt_x</p:attrName>
                                          <p:attrName>ppt_y</p:attrName>
                                        </p:attrNameLst>
                                      </p:cBhvr>
                                      <p:rCtr x="-6081" y="-12523"/>
                                    </p:animMotion>
                                  </p:childTnLst>
                                </p:cTn>
                              </p:par>
                              <p:par>
                                <p:cTn id="570" presetID="10" presetClass="entr" presetSubtype="0" repeatCount="indefinite" fill="hold" grpId="0" nodeType="withEffect">
                                  <p:stCondLst>
                                    <p:cond delay="0"/>
                                  </p:stCondLst>
                                  <p:childTnLst>
                                    <p:set>
                                      <p:cBhvr>
                                        <p:cTn id="571" dur="1" fill="hold">
                                          <p:stCondLst>
                                            <p:cond delay="0"/>
                                          </p:stCondLst>
                                        </p:cTn>
                                        <p:tgtEl>
                                          <p:spTgt spid="115"/>
                                        </p:tgtEl>
                                        <p:attrNameLst>
                                          <p:attrName>style.visibility</p:attrName>
                                        </p:attrNameLst>
                                      </p:cBhvr>
                                      <p:to>
                                        <p:strVal val="visible"/>
                                      </p:to>
                                    </p:set>
                                    <p:animEffect transition="out" filter="fade">
                                      <p:cBhvr additive="base" accumulate="none">
                                        <p:cTn id="572" dur="227" fill="hold">
                                          <p:stCondLst>
                                            <p:cond delay="1590"/>
                                          </p:stCondLst>
                                        </p:cTn>
                                        <p:tgtEl>
                                          <p:spTgt spid="115"/>
                                        </p:tgtEl>
                                      </p:cBhvr>
                                    </p:animEffect>
                                    <p:animEffect transition="in" filter="fade">
                                      <p:cBhvr additive="base" accumulate="none">
                                        <p:cTn id="573" dur="227" fill="hold">
                                          <p:stCondLst>
                                            <p:cond delay="0"/>
                                          </p:stCondLst>
                                        </p:cTn>
                                        <p:tgtEl>
                                          <p:spTgt spid="115"/>
                                        </p:tgtEl>
                                      </p:cBhvr>
                                    </p:animEffect>
                                    <p:set>
                                      <p:cBhvr additive="base" accumulate="none">
                                        <p:cTn id="574" dur="1" fill="hold">
                                          <p:stCondLst>
                                            <p:cond delay="1816"/>
                                          </p:stCondLst>
                                        </p:cTn>
                                        <p:tgtEl>
                                          <p:spTgt spid="115"/>
                                        </p:tgtEl>
                                        <p:attrNameLst>
                                          <p:attrName>style.visibility</p:attrName>
                                        </p:attrNameLst>
                                      </p:cBhvr>
                                      <p:to>
                                        <p:strVal val="hidden"/>
                                      </p:to>
                                    </p:set>
                                    <p:set>
                                      <p:cBhvr additive="base" accumulate="none">
                                        <p:cTn id="575" dur="2090" fill="hold">
                                          <p:stCondLst>
                                            <p:cond delay="0"/>
                                          </p:stCondLst>
                                        </p:cTn>
                                        <p:tgtEl>
                                          <p:spTgt spid="115"/>
                                        </p:tgtEl>
                                        <p:attrNameLst>
                                          <p:attrName/>
                                        </p:attrNameLst>
                                      </p:cBhvr>
                                      <p:to>
                                        <p:strVal val=""/>
                                      </p:to>
                                    </p:set>
                                  </p:childTnLst>
                                </p:cTn>
                              </p:par>
                              <p:par>
                                <p:cTn id="576" presetID="0" presetClass="path" presetSubtype="0" repeatCount="indefinite" fill="hold" grpId="1" nodeType="withEffect">
                                  <p:stCondLst>
                                    <p:cond delay="0"/>
                                  </p:stCondLst>
                                  <p:childTnLst>
                                    <p:animMotion origin="layout" path="M -0.00013 3.33333E-6 C 0.10482 -0.20695 0.17995 -0.01922 0.24831 -0.2419 " pathEditMode="relative" rAng="0" ptsTypes="AA">
                                      <p:cBhvr>
                                        <p:cTn id="577" dur="2965" fill="hold"/>
                                        <p:tgtEl>
                                          <p:spTgt spid="115"/>
                                        </p:tgtEl>
                                        <p:attrNameLst>
                                          <p:attrName>ppt_x</p:attrName>
                                          <p:attrName>ppt_y</p:attrName>
                                        </p:attrNameLst>
                                      </p:cBhvr>
                                      <p:rCtr x="12422" y="-12106"/>
                                    </p:animMotion>
                                  </p:childTnLst>
                                </p:cTn>
                              </p:par>
                              <p:par>
                                <p:cTn id="578" presetID="10" presetClass="entr" presetSubtype="0" repeatCount="indefinite" fill="hold" grpId="0" nodeType="withEffect">
                                  <p:stCondLst>
                                    <p:cond delay="0"/>
                                  </p:stCondLst>
                                  <p:childTnLst>
                                    <p:set>
                                      <p:cBhvr>
                                        <p:cTn id="579" dur="1" fill="hold">
                                          <p:stCondLst>
                                            <p:cond delay="0"/>
                                          </p:stCondLst>
                                        </p:cTn>
                                        <p:tgtEl>
                                          <p:spTgt spid="116"/>
                                        </p:tgtEl>
                                        <p:attrNameLst>
                                          <p:attrName>style.visibility</p:attrName>
                                        </p:attrNameLst>
                                      </p:cBhvr>
                                      <p:to>
                                        <p:strVal val="visible"/>
                                      </p:to>
                                    </p:set>
                                    <p:animEffect transition="out" filter="fade">
                                      <p:cBhvr additive="base" accumulate="none">
                                        <p:cTn id="580" dur="345" fill="hold">
                                          <p:stCondLst>
                                            <p:cond delay="2417"/>
                                          </p:stCondLst>
                                        </p:cTn>
                                        <p:tgtEl>
                                          <p:spTgt spid="116"/>
                                        </p:tgtEl>
                                      </p:cBhvr>
                                    </p:animEffect>
                                    <p:animEffect transition="in" filter="fade">
                                      <p:cBhvr additive="base" accumulate="none">
                                        <p:cTn id="581" dur="345" fill="hold">
                                          <p:stCondLst>
                                            <p:cond delay="0"/>
                                          </p:stCondLst>
                                        </p:cTn>
                                        <p:tgtEl>
                                          <p:spTgt spid="116"/>
                                        </p:tgtEl>
                                      </p:cBhvr>
                                    </p:animEffect>
                                    <p:set>
                                      <p:cBhvr additive="base" accumulate="none">
                                        <p:cTn id="582" dur="1" fill="hold">
                                          <p:stCondLst>
                                            <p:cond delay="2761"/>
                                          </p:stCondLst>
                                        </p:cTn>
                                        <p:tgtEl>
                                          <p:spTgt spid="116"/>
                                        </p:tgtEl>
                                        <p:attrNameLst>
                                          <p:attrName>style.visibility</p:attrName>
                                        </p:attrNameLst>
                                      </p:cBhvr>
                                      <p:to>
                                        <p:strVal val="hidden"/>
                                      </p:to>
                                    </p:set>
                                    <p:set>
                                      <p:cBhvr additive="base" accumulate="none">
                                        <p:cTn id="583" dur="3177" fill="hold">
                                          <p:stCondLst>
                                            <p:cond delay="0"/>
                                          </p:stCondLst>
                                        </p:cTn>
                                        <p:tgtEl>
                                          <p:spTgt spid="116"/>
                                        </p:tgtEl>
                                        <p:attrNameLst>
                                          <p:attrName/>
                                        </p:attrNameLst>
                                      </p:cBhvr>
                                      <p:to>
                                        <p:strVal val=""/>
                                      </p:to>
                                    </p:set>
                                  </p:childTnLst>
                                </p:cTn>
                              </p:par>
                              <p:par>
                                <p:cTn id="584" presetID="0" presetClass="path" presetSubtype="0" repeatCount="indefinite" fill="hold" grpId="1" nodeType="withEffect">
                                  <p:stCondLst>
                                    <p:cond delay="0"/>
                                  </p:stCondLst>
                                  <p:childTnLst>
                                    <p:animMotion origin="layout" path="M -4.79167E-6 1.85185E-6 C 0.03321 -0.23611 0.0431 -0.23704 0.13764 -0.34769 " pathEditMode="relative" rAng="0" ptsTypes="AA">
                                      <p:cBhvr>
                                        <p:cTn id="585" dur="3510" fill="hold"/>
                                        <p:tgtEl>
                                          <p:spTgt spid="116"/>
                                        </p:tgtEl>
                                        <p:attrNameLst>
                                          <p:attrName>ppt_x</p:attrName>
                                          <p:attrName>ppt_y</p:attrName>
                                        </p:attrNameLst>
                                      </p:cBhvr>
                                      <p:rCtr x="6875" y="-17384"/>
                                    </p:animMotion>
                                  </p:childTnLst>
                                </p:cTn>
                              </p:par>
                              <p:par>
                                <p:cTn id="586" presetID="10" presetClass="entr" presetSubtype="0" repeatCount="indefinite" fill="hold" grpId="0" nodeType="withEffect">
                                  <p:stCondLst>
                                    <p:cond delay="0"/>
                                  </p:stCondLst>
                                  <p:childTnLst>
                                    <p:set>
                                      <p:cBhvr>
                                        <p:cTn id="587" dur="1" fill="hold">
                                          <p:stCondLst>
                                            <p:cond delay="0"/>
                                          </p:stCondLst>
                                        </p:cTn>
                                        <p:tgtEl>
                                          <p:spTgt spid="117"/>
                                        </p:tgtEl>
                                        <p:attrNameLst>
                                          <p:attrName>style.visibility</p:attrName>
                                        </p:attrNameLst>
                                      </p:cBhvr>
                                      <p:to>
                                        <p:strVal val="visible"/>
                                      </p:to>
                                    </p:set>
                                    <p:animEffect transition="out" filter="fade">
                                      <p:cBhvr additive="base" accumulate="none">
                                        <p:cTn id="588" dur="419" fill="hold">
                                          <p:stCondLst>
                                            <p:cond delay="2934"/>
                                          </p:stCondLst>
                                        </p:cTn>
                                        <p:tgtEl>
                                          <p:spTgt spid="117"/>
                                        </p:tgtEl>
                                      </p:cBhvr>
                                    </p:animEffect>
                                    <p:animEffect transition="in" filter="fade">
                                      <p:cBhvr additive="base" accumulate="none">
                                        <p:cTn id="589" dur="419" fill="hold">
                                          <p:stCondLst>
                                            <p:cond delay="0"/>
                                          </p:stCondLst>
                                        </p:cTn>
                                        <p:tgtEl>
                                          <p:spTgt spid="117"/>
                                        </p:tgtEl>
                                      </p:cBhvr>
                                    </p:animEffect>
                                    <p:set>
                                      <p:cBhvr additive="base" accumulate="none">
                                        <p:cTn id="590" dur="1" fill="hold">
                                          <p:stCondLst>
                                            <p:cond delay="3351"/>
                                          </p:stCondLst>
                                        </p:cTn>
                                        <p:tgtEl>
                                          <p:spTgt spid="117"/>
                                        </p:tgtEl>
                                        <p:attrNameLst>
                                          <p:attrName>style.visibility</p:attrName>
                                        </p:attrNameLst>
                                      </p:cBhvr>
                                      <p:to>
                                        <p:strVal val="hidden"/>
                                      </p:to>
                                    </p:set>
                                    <p:set>
                                      <p:cBhvr additive="base" accumulate="none">
                                        <p:cTn id="591" dur="3856" fill="hold">
                                          <p:stCondLst>
                                            <p:cond delay="0"/>
                                          </p:stCondLst>
                                        </p:cTn>
                                        <p:tgtEl>
                                          <p:spTgt spid="117"/>
                                        </p:tgtEl>
                                        <p:attrNameLst>
                                          <p:attrName/>
                                        </p:attrNameLst>
                                      </p:cBhvr>
                                      <p:to>
                                        <p:strVal val=""/>
                                      </p:to>
                                    </p:set>
                                  </p:childTnLst>
                                </p:cTn>
                              </p:par>
                              <p:par>
                                <p:cTn id="592" presetID="0" presetClass="path" presetSubtype="0" repeatCount="indefinite" fill="hold" grpId="1" nodeType="withEffect">
                                  <p:stCondLst>
                                    <p:cond delay="0"/>
                                  </p:stCondLst>
                                  <p:childTnLst>
                                    <p:animMotion origin="layout" path="M 0.00013 4.44444E-6 C 0.00156 -0.15487 -0.16419 -0.17778 -0.12565 -0.34954 " pathEditMode="relative" rAng="0" ptsTypes="AA">
                                      <p:cBhvr>
                                        <p:cTn id="593" dur="2662" fill="hold"/>
                                        <p:tgtEl>
                                          <p:spTgt spid="117"/>
                                        </p:tgtEl>
                                        <p:attrNameLst>
                                          <p:attrName>ppt_x</p:attrName>
                                          <p:attrName>ppt_y</p:attrName>
                                        </p:attrNameLst>
                                      </p:cBhvr>
                                      <p:rCtr x="-6576" y="-17477"/>
                                    </p:animMotion>
                                  </p:childTnLst>
                                </p:cTn>
                              </p:par>
                              <p:par>
                                <p:cTn id="594" presetID="10" presetClass="entr" presetSubtype="0" repeatCount="indefinite" fill="hold" grpId="0" nodeType="withEffect">
                                  <p:stCondLst>
                                    <p:cond delay="0"/>
                                  </p:stCondLst>
                                  <p:childTnLst>
                                    <p:set>
                                      <p:cBhvr>
                                        <p:cTn id="595" dur="1" fill="hold">
                                          <p:stCondLst>
                                            <p:cond delay="0"/>
                                          </p:stCondLst>
                                        </p:cTn>
                                        <p:tgtEl>
                                          <p:spTgt spid="102"/>
                                        </p:tgtEl>
                                        <p:attrNameLst>
                                          <p:attrName>style.visibility</p:attrName>
                                        </p:attrNameLst>
                                      </p:cBhvr>
                                      <p:to>
                                        <p:strVal val="visible"/>
                                      </p:to>
                                    </p:set>
                                    <p:animEffect transition="out" filter="fade">
                                      <p:cBhvr additive="base" accumulate="none">
                                        <p:cTn id="596" dur="355" fill="hold">
                                          <p:stCondLst>
                                            <p:cond delay="2487"/>
                                          </p:stCondLst>
                                        </p:cTn>
                                        <p:tgtEl>
                                          <p:spTgt spid="102"/>
                                        </p:tgtEl>
                                      </p:cBhvr>
                                    </p:animEffect>
                                    <p:animEffect transition="in" filter="fade">
                                      <p:cBhvr additive="base" accumulate="none">
                                        <p:cTn id="597" dur="355" fill="hold">
                                          <p:stCondLst>
                                            <p:cond delay="0"/>
                                          </p:stCondLst>
                                        </p:cTn>
                                        <p:tgtEl>
                                          <p:spTgt spid="102"/>
                                        </p:tgtEl>
                                      </p:cBhvr>
                                    </p:animEffect>
                                    <p:set>
                                      <p:cBhvr additive="base" accumulate="none">
                                        <p:cTn id="598" dur="1" fill="hold">
                                          <p:stCondLst>
                                            <p:cond delay="2841"/>
                                          </p:stCondLst>
                                        </p:cTn>
                                        <p:tgtEl>
                                          <p:spTgt spid="102"/>
                                        </p:tgtEl>
                                        <p:attrNameLst>
                                          <p:attrName>style.visibility</p:attrName>
                                        </p:attrNameLst>
                                      </p:cBhvr>
                                      <p:to>
                                        <p:strVal val="hidden"/>
                                      </p:to>
                                    </p:set>
                                    <p:set>
                                      <p:cBhvr additive="base" accumulate="none">
                                        <p:cTn id="599" dur="3269" fill="hold">
                                          <p:stCondLst>
                                            <p:cond delay="0"/>
                                          </p:stCondLst>
                                        </p:cTn>
                                        <p:tgtEl>
                                          <p:spTgt spid="102"/>
                                        </p:tgtEl>
                                        <p:attrNameLst>
                                          <p:attrName/>
                                        </p:attrNameLst>
                                      </p:cBhvr>
                                      <p:to>
                                        <p:strVal val=""/>
                                      </p:to>
                                    </p:set>
                                  </p:childTnLst>
                                </p:cTn>
                              </p:par>
                              <p:par>
                                <p:cTn id="600" presetID="0" presetClass="path" presetSubtype="0" repeatCount="indefinite" fill="hold" grpId="1" nodeType="withEffect">
                                  <p:stCondLst>
                                    <p:cond delay="0"/>
                                  </p:stCondLst>
                                  <p:childTnLst>
                                    <p:animMotion origin="layout" path="M -1.25E-6 3.7037E-6 C 0.07123 -0.04399 0.06237 -0.16274 0.09011 -0.27848 " pathEditMode="relative" rAng="0" ptsTypes="AA">
                                      <p:cBhvr>
                                        <p:cTn id="601" dur="2820" fill="hold"/>
                                        <p:tgtEl>
                                          <p:spTgt spid="102"/>
                                        </p:tgtEl>
                                        <p:attrNameLst>
                                          <p:attrName>ppt_x</p:attrName>
                                          <p:attrName>ppt_y</p:attrName>
                                        </p:attrNameLst>
                                      </p:cBhvr>
                                      <p:rCtr x="4505" y="-13935"/>
                                    </p:animMotion>
                                  </p:childTnLst>
                                </p:cTn>
                              </p:par>
                              <p:par>
                                <p:cTn id="602" presetID="10" presetClass="entr" presetSubtype="0" repeatCount="indefinite" fill="hold" grpId="0" nodeType="withEffect">
                                  <p:stCondLst>
                                    <p:cond delay="0"/>
                                  </p:stCondLst>
                                  <p:childTnLst>
                                    <p:set>
                                      <p:cBhvr>
                                        <p:cTn id="603" dur="1" fill="hold">
                                          <p:stCondLst>
                                            <p:cond delay="0"/>
                                          </p:stCondLst>
                                        </p:cTn>
                                        <p:tgtEl>
                                          <p:spTgt spid="118"/>
                                        </p:tgtEl>
                                        <p:attrNameLst>
                                          <p:attrName>style.visibility</p:attrName>
                                        </p:attrNameLst>
                                      </p:cBhvr>
                                      <p:to>
                                        <p:strVal val="visible"/>
                                      </p:to>
                                    </p:set>
                                    <p:animEffect transition="out" filter="fade">
                                      <p:cBhvr additive="base" accumulate="none">
                                        <p:cTn id="604" dur="293" fill="hold">
                                          <p:stCondLst>
                                            <p:cond delay="2051"/>
                                          </p:stCondLst>
                                        </p:cTn>
                                        <p:tgtEl>
                                          <p:spTgt spid="118"/>
                                        </p:tgtEl>
                                      </p:cBhvr>
                                    </p:animEffect>
                                    <p:animEffect transition="in" filter="fade">
                                      <p:cBhvr additive="base" accumulate="none">
                                        <p:cTn id="605" dur="293" fill="hold">
                                          <p:stCondLst>
                                            <p:cond delay="0"/>
                                          </p:stCondLst>
                                        </p:cTn>
                                        <p:tgtEl>
                                          <p:spTgt spid="118"/>
                                        </p:tgtEl>
                                      </p:cBhvr>
                                    </p:animEffect>
                                    <p:set>
                                      <p:cBhvr additive="base" accumulate="none">
                                        <p:cTn id="606" dur="1" fill="hold">
                                          <p:stCondLst>
                                            <p:cond delay="2343"/>
                                          </p:stCondLst>
                                        </p:cTn>
                                        <p:tgtEl>
                                          <p:spTgt spid="118"/>
                                        </p:tgtEl>
                                        <p:attrNameLst>
                                          <p:attrName>style.visibility</p:attrName>
                                        </p:attrNameLst>
                                      </p:cBhvr>
                                      <p:to>
                                        <p:strVal val="hidden"/>
                                      </p:to>
                                    </p:set>
                                    <p:set>
                                      <p:cBhvr additive="base" accumulate="none">
                                        <p:cTn id="607" dur="2695" fill="hold">
                                          <p:stCondLst>
                                            <p:cond delay="0"/>
                                          </p:stCondLst>
                                        </p:cTn>
                                        <p:tgtEl>
                                          <p:spTgt spid="118"/>
                                        </p:tgtEl>
                                        <p:attrNameLst>
                                          <p:attrName/>
                                        </p:attrNameLst>
                                      </p:cBhvr>
                                      <p:to>
                                        <p:strVal val=""/>
                                      </p:to>
                                    </p:set>
                                  </p:childTnLst>
                                </p:cTn>
                              </p:par>
                              <p:par>
                                <p:cTn id="608" presetID="0" presetClass="path" presetSubtype="0" repeatCount="indefinite" fill="hold" grpId="1" nodeType="withEffect">
                                  <p:stCondLst>
                                    <p:cond delay="0"/>
                                  </p:stCondLst>
                                  <p:childTnLst>
                                    <p:animMotion origin="layout" path="M -3.125E-6 2.59259E-6 C 0.00378 -0.22477 0.15404 -0.14283 0.13373 -0.29121 " pathEditMode="relative" rAng="0" ptsTypes="AA">
                                      <p:cBhvr>
                                        <p:cTn id="609" dur="2298" fill="hold"/>
                                        <p:tgtEl>
                                          <p:spTgt spid="118"/>
                                        </p:tgtEl>
                                        <p:attrNameLst>
                                          <p:attrName>ppt_x</p:attrName>
                                          <p:attrName>ppt_y</p:attrName>
                                        </p:attrNameLst>
                                      </p:cBhvr>
                                      <p:rCtr x="6771" y="-14560"/>
                                    </p:animMotion>
                                  </p:childTnLst>
                                </p:cTn>
                              </p:par>
                              <p:par>
                                <p:cTn id="610" presetID="10" presetClass="entr" presetSubtype="0" repeatCount="indefinite" fill="hold" grpId="0" nodeType="withEffect">
                                  <p:stCondLst>
                                    <p:cond delay="0"/>
                                  </p:stCondLst>
                                  <p:childTnLst>
                                    <p:set>
                                      <p:cBhvr>
                                        <p:cTn id="611" dur="1" fill="hold">
                                          <p:stCondLst>
                                            <p:cond delay="0"/>
                                          </p:stCondLst>
                                        </p:cTn>
                                        <p:tgtEl>
                                          <p:spTgt spid="119"/>
                                        </p:tgtEl>
                                        <p:attrNameLst>
                                          <p:attrName>style.visibility</p:attrName>
                                        </p:attrNameLst>
                                      </p:cBhvr>
                                      <p:to>
                                        <p:strVal val="visible"/>
                                      </p:to>
                                    </p:set>
                                    <p:animEffect transition="out" filter="fade">
                                      <p:cBhvr additive="base" accumulate="none">
                                        <p:cTn id="612" dur="336" fill="hold">
                                          <p:stCondLst>
                                            <p:cond delay="2355"/>
                                          </p:stCondLst>
                                        </p:cTn>
                                        <p:tgtEl>
                                          <p:spTgt spid="119"/>
                                        </p:tgtEl>
                                      </p:cBhvr>
                                    </p:animEffect>
                                    <p:animEffect transition="in" filter="fade">
                                      <p:cBhvr additive="base" accumulate="none">
                                        <p:cTn id="613" dur="336" fill="hold">
                                          <p:stCondLst>
                                            <p:cond delay="0"/>
                                          </p:stCondLst>
                                        </p:cTn>
                                        <p:tgtEl>
                                          <p:spTgt spid="119"/>
                                        </p:tgtEl>
                                      </p:cBhvr>
                                    </p:animEffect>
                                    <p:set>
                                      <p:cBhvr additive="base" accumulate="none">
                                        <p:cTn id="614" dur="1" fill="hold">
                                          <p:stCondLst>
                                            <p:cond delay="2690"/>
                                          </p:stCondLst>
                                        </p:cTn>
                                        <p:tgtEl>
                                          <p:spTgt spid="119"/>
                                        </p:tgtEl>
                                        <p:attrNameLst>
                                          <p:attrName>style.visibility</p:attrName>
                                        </p:attrNameLst>
                                      </p:cBhvr>
                                      <p:to>
                                        <p:strVal val="hidden"/>
                                      </p:to>
                                    </p:set>
                                    <p:set>
                                      <p:cBhvr additive="base" accumulate="none">
                                        <p:cTn id="615" dur="3095" fill="hold">
                                          <p:stCondLst>
                                            <p:cond delay="0"/>
                                          </p:stCondLst>
                                        </p:cTn>
                                        <p:tgtEl>
                                          <p:spTgt spid="119"/>
                                        </p:tgtEl>
                                        <p:attrNameLst>
                                          <p:attrName/>
                                        </p:attrNameLst>
                                      </p:cBhvr>
                                      <p:to>
                                        <p:strVal val=""/>
                                      </p:to>
                                    </p:set>
                                  </p:childTnLst>
                                </p:cTn>
                              </p:par>
                              <p:par>
                                <p:cTn id="616"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617" dur="3846" fill="hold"/>
                                        <p:tgtEl>
                                          <p:spTgt spid="119"/>
                                        </p:tgtEl>
                                        <p:attrNameLst>
                                          <p:attrName>ppt_x</p:attrName>
                                          <p:attrName>ppt_y</p:attrName>
                                        </p:attrNameLst>
                                      </p:cBhvr>
                                      <p:rCtr x="8138" y="-1852"/>
                                    </p:animMotion>
                                  </p:childTnLst>
                                </p:cTn>
                              </p:par>
                              <p:par>
                                <p:cTn id="618" presetID="10" presetClass="entr" presetSubtype="0" repeatCount="indefinite" fill="hold" grpId="0" nodeType="withEffect">
                                  <p:stCondLst>
                                    <p:cond delay="0"/>
                                  </p:stCondLst>
                                  <p:childTnLst>
                                    <p:set>
                                      <p:cBhvr>
                                        <p:cTn id="619" dur="1" fill="hold">
                                          <p:stCondLst>
                                            <p:cond delay="0"/>
                                          </p:stCondLst>
                                        </p:cTn>
                                        <p:tgtEl>
                                          <p:spTgt spid="120"/>
                                        </p:tgtEl>
                                        <p:attrNameLst>
                                          <p:attrName>style.visibility</p:attrName>
                                        </p:attrNameLst>
                                      </p:cBhvr>
                                      <p:to>
                                        <p:strVal val="visible"/>
                                      </p:to>
                                    </p:set>
                                    <p:animEffect transition="out" filter="fade">
                                      <p:cBhvr additive="base" accumulate="none">
                                        <p:cTn id="620" dur="402" fill="hold">
                                          <p:stCondLst>
                                            <p:cond delay="2811"/>
                                          </p:stCondLst>
                                        </p:cTn>
                                        <p:tgtEl>
                                          <p:spTgt spid="120"/>
                                        </p:tgtEl>
                                      </p:cBhvr>
                                    </p:animEffect>
                                    <p:animEffect transition="in" filter="fade">
                                      <p:cBhvr additive="base" accumulate="none">
                                        <p:cTn id="621" dur="402" fill="hold">
                                          <p:stCondLst>
                                            <p:cond delay="0"/>
                                          </p:stCondLst>
                                        </p:cTn>
                                        <p:tgtEl>
                                          <p:spTgt spid="120"/>
                                        </p:tgtEl>
                                      </p:cBhvr>
                                    </p:animEffect>
                                    <p:set>
                                      <p:cBhvr additive="base" accumulate="none">
                                        <p:cTn id="622" dur="1" fill="hold">
                                          <p:stCondLst>
                                            <p:cond delay="3211"/>
                                          </p:stCondLst>
                                        </p:cTn>
                                        <p:tgtEl>
                                          <p:spTgt spid="120"/>
                                        </p:tgtEl>
                                        <p:attrNameLst>
                                          <p:attrName>style.visibility</p:attrName>
                                        </p:attrNameLst>
                                      </p:cBhvr>
                                      <p:to>
                                        <p:strVal val="hidden"/>
                                      </p:to>
                                    </p:set>
                                    <p:set>
                                      <p:cBhvr additive="base" accumulate="none">
                                        <p:cTn id="623" dur="3694" fill="hold">
                                          <p:stCondLst>
                                            <p:cond delay="0"/>
                                          </p:stCondLst>
                                        </p:cTn>
                                        <p:tgtEl>
                                          <p:spTgt spid="120"/>
                                        </p:tgtEl>
                                        <p:attrNameLst>
                                          <p:attrName/>
                                        </p:attrNameLst>
                                      </p:cBhvr>
                                      <p:to>
                                        <p:strVal val=""/>
                                      </p:to>
                                    </p:set>
                                  </p:childTnLst>
                                </p:cTn>
                              </p:par>
                              <p:par>
                                <p:cTn id="624" presetID="0" presetClass="path" presetSubtype="0" repeatCount="indefinite" fill="hold" grpId="1" nodeType="withEffect">
                                  <p:stCondLst>
                                    <p:cond delay="0"/>
                                  </p:stCondLst>
                                  <p:childTnLst>
                                    <p:animMotion origin="layout" path="M -3.95833E-6 -1.11111E-6 C 0.00105 -0.11574 -0.11796 -0.13287 -0.09036 -0.26157 " pathEditMode="relative" rAng="0" ptsTypes="AA">
                                      <p:cBhvr>
                                        <p:cTn id="625" dur="3652" fill="hold"/>
                                        <p:tgtEl>
                                          <p:spTgt spid="120"/>
                                        </p:tgtEl>
                                        <p:attrNameLst>
                                          <p:attrName>ppt_x</p:attrName>
                                          <p:attrName>ppt_y</p:attrName>
                                        </p:attrNameLst>
                                      </p:cBhvr>
                                      <p:rCtr x="-4727" y="-13079"/>
                                    </p:animMotion>
                                  </p:childTnLst>
                                </p:cTn>
                              </p:par>
                              <p:par>
                                <p:cTn id="626" presetID="10" presetClass="entr" presetSubtype="0" repeatCount="indefinite" fill="hold" grpId="0" nodeType="withEffect">
                                  <p:stCondLst>
                                    <p:cond delay="0"/>
                                  </p:stCondLst>
                                  <p:childTnLst>
                                    <p:set>
                                      <p:cBhvr>
                                        <p:cTn id="627" dur="1" fill="hold">
                                          <p:stCondLst>
                                            <p:cond delay="0"/>
                                          </p:stCondLst>
                                        </p:cTn>
                                        <p:tgtEl>
                                          <p:spTgt spid="121"/>
                                        </p:tgtEl>
                                        <p:attrNameLst>
                                          <p:attrName>style.visibility</p:attrName>
                                        </p:attrNameLst>
                                      </p:cBhvr>
                                      <p:to>
                                        <p:strVal val="visible"/>
                                      </p:to>
                                    </p:set>
                                    <p:animEffect transition="out" filter="fade">
                                      <p:cBhvr additive="base" accumulate="none">
                                        <p:cTn id="628" dur="364" fill="hold">
                                          <p:stCondLst>
                                            <p:cond delay="2545"/>
                                          </p:stCondLst>
                                        </p:cTn>
                                        <p:tgtEl>
                                          <p:spTgt spid="121"/>
                                        </p:tgtEl>
                                      </p:cBhvr>
                                    </p:animEffect>
                                    <p:animEffect transition="in" filter="fade">
                                      <p:cBhvr additive="base" accumulate="none">
                                        <p:cTn id="629" dur="364" fill="hold">
                                          <p:stCondLst>
                                            <p:cond delay="0"/>
                                          </p:stCondLst>
                                        </p:cTn>
                                        <p:tgtEl>
                                          <p:spTgt spid="121"/>
                                        </p:tgtEl>
                                      </p:cBhvr>
                                    </p:animEffect>
                                    <p:set>
                                      <p:cBhvr additive="base" accumulate="none">
                                        <p:cTn id="630" dur="1" fill="hold">
                                          <p:stCondLst>
                                            <p:cond delay="2907"/>
                                          </p:stCondLst>
                                        </p:cTn>
                                        <p:tgtEl>
                                          <p:spTgt spid="121"/>
                                        </p:tgtEl>
                                        <p:attrNameLst>
                                          <p:attrName>style.visibility</p:attrName>
                                        </p:attrNameLst>
                                      </p:cBhvr>
                                      <p:to>
                                        <p:strVal val="hidden"/>
                                      </p:to>
                                    </p:set>
                                    <p:set>
                                      <p:cBhvr additive="base" accumulate="none">
                                        <p:cTn id="631" dur="3345" fill="hold">
                                          <p:stCondLst>
                                            <p:cond delay="0"/>
                                          </p:stCondLst>
                                        </p:cTn>
                                        <p:tgtEl>
                                          <p:spTgt spid="121"/>
                                        </p:tgtEl>
                                        <p:attrNameLst>
                                          <p:attrName/>
                                        </p:attrNameLst>
                                      </p:cBhvr>
                                      <p:to>
                                        <p:strVal val=""/>
                                      </p:to>
                                    </p:set>
                                  </p:childTnLst>
                                </p:cTn>
                              </p:par>
                              <p:par>
                                <p:cTn id="632" presetID="0" presetClass="path" presetSubtype="0" repeatCount="indefinite" fill="hold" grpId="1" nodeType="withEffect">
                                  <p:stCondLst>
                                    <p:cond delay="0"/>
                                  </p:stCondLst>
                                  <p:childTnLst>
                                    <p:animMotion origin="layout" path="M -2.91667E-6 4.07407E-6 C 0.1069 -0.07315 0.10586 -0.1625 0.1336 -0.29121 " pathEditMode="relative" rAng="0" ptsTypes="AA">
                                      <p:cBhvr>
                                        <p:cTn id="633" dur="3444" fill="hold"/>
                                        <p:tgtEl>
                                          <p:spTgt spid="121"/>
                                        </p:tgtEl>
                                        <p:attrNameLst>
                                          <p:attrName>ppt_x</p:attrName>
                                          <p:attrName>ppt_y</p:attrName>
                                        </p:attrNameLst>
                                      </p:cBhvr>
                                      <p:rCtr x="6680" y="-14560"/>
                                    </p:animMotion>
                                  </p:childTnLst>
                                </p:cTn>
                              </p:par>
                              <p:par>
                                <p:cTn id="634" presetID="10" presetClass="entr" presetSubtype="0" repeatCount="indefinite" fill="hold" grpId="0" nodeType="withEffect">
                                  <p:stCondLst>
                                    <p:cond delay="0"/>
                                  </p:stCondLst>
                                  <p:childTnLst>
                                    <p:set>
                                      <p:cBhvr>
                                        <p:cTn id="635" dur="1" fill="hold">
                                          <p:stCondLst>
                                            <p:cond delay="0"/>
                                          </p:stCondLst>
                                        </p:cTn>
                                        <p:tgtEl>
                                          <p:spTgt spid="122"/>
                                        </p:tgtEl>
                                        <p:attrNameLst>
                                          <p:attrName>style.visibility</p:attrName>
                                        </p:attrNameLst>
                                      </p:cBhvr>
                                      <p:to>
                                        <p:strVal val="visible"/>
                                      </p:to>
                                    </p:set>
                                    <p:animEffect transition="out" filter="fade">
                                      <p:cBhvr additive="base" accumulate="none">
                                        <p:cTn id="636" dur="277" fill="hold">
                                          <p:stCondLst>
                                            <p:cond delay="1937"/>
                                          </p:stCondLst>
                                        </p:cTn>
                                        <p:tgtEl>
                                          <p:spTgt spid="122"/>
                                        </p:tgtEl>
                                      </p:cBhvr>
                                    </p:animEffect>
                                    <p:animEffect transition="in" filter="fade">
                                      <p:cBhvr additive="base" accumulate="none">
                                        <p:cTn id="637" dur="277" fill="hold">
                                          <p:stCondLst>
                                            <p:cond delay="0"/>
                                          </p:stCondLst>
                                        </p:cTn>
                                        <p:tgtEl>
                                          <p:spTgt spid="122"/>
                                        </p:tgtEl>
                                      </p:cBhvr>
                                    </p:animEffect>
                                    <p:set>
                                      <p:cBhvr additive="base" accumulate="none">
                                        <p:cTn id="638" dur="1" fill="hold">
                                          <p:stCondLst>
                                            <p:cond delay="2213"/>
                                          </p:stCondLst>
                                        </p:cTn>
                                        <p:tgtEl>
                                          <p:spTgt spid="122"/>
                                        </p:tgtEl>
                                        <p:attrNameLst>
                                          <p:attrName>style.visibility</p:attrName>
                                        </p:attrNameLst>
                                      </p:cBhvr>
                                      <p:to>
                                        <p:strVal val="hidden"/>
                                      </p:to>
                                    </p:set>
                                    <p:set>
                                      <p:cBhvr additive="base" accumulate="none">
                                        <p:cTn id="639" dur="2546" fill="hold">
                                          <p:stCondLst>
                                            <p:cond delay="0"/>
                                          </p:stCondLst>
                                        </p:cTn>
                                        <p:tgtEl>
                                          <p:spTgt spid="122"/>
                                        </p:tgtEl>
                                        <p:attrNameLst>
                                          <p:attrName/>
                                        </p:attrNameLst>
                                      </p:cBhvr>
                                      <p:to>
                                        <p:strVal val=""/>
                                      </p:to>
                                    </p:set>
                                  </p:childTnLst>
                                </p:cTn>
                              </p:par>
                              <p:par>
                                <p:cTn id="640" presetID="0" presetClass="path" presetSubtype="0" repeatCount="indefinite" fill="hold" grpId="1" nodeType="withEffect">
                                  <p:stCondLst>
                                    <p:cond delay="0"/>
                                  </p:stCondLst>
                                  <p:childTnLst>
                                    <p:animMotion origin="layout" path="M 1.875E-6 4.07407E-6 C 0.07604 -0.05301 0.06666 -0.19607 0.09635 -0.33519 " pathEditMode="relative" rAng="0" ptsTypes="AA">
                                      <p:cBhvr>
                                        <p:cTn id="641" dur="3347" fill="hold"/>
                                        <p:tgtEl>
                                          <p:spTgt spid="122"/>
                                        </p:tgtEl>
                                        <p:attrNameLst>
                                          <p:attrName>ppt_x</p:attrName>
                                          <p:attrName>ppt_y</p:attrName>
                                        </p:attrNameLst>
                                      </p:cBhvr>
                                      <p:rCtr x="4818" y="-16759"/>
                                    </p:animMotion>
                                  </p:childTnLst>
                                </p:cTn>
                              </p:par>
                              <p:par>
                                <p:cTn id="642" presetID="10" presetClass="entr" presetSubtype="0" repeatCount="indefinite" fill="hold" grpId="0" nodeType="withEffect">
                                  <p:stCondLst>
                                    <p:cond delay="0"/>
                                  </p:stCondLst>
                                  <p:childTnLst>
                                    <p:set>
                                      <p:cBhvr>
                                        <p:cTn id="643" dur="1" fill="hold">
                                          <p:stCondLst>
                                            <p:cond delay="0"/>
                                          </p:stCondLst>
                                        </p:cTn>
                                        <p:tgtEl>
                                          <p:spTgt spid="123"/>
                                        </p:tgtEl>
                                        <p:attrNameLst>
                                          <p:attrName>style.visibility</p:attrName>
                                        </p:attrNameLst>
                                      </p:cBhvr>
                                      <p:to>
                                        <p:strVal val="visible"/>
                                      </p:to>
                                    </p:set>
                                    <p:animEffect transition="out" filter="fade">
                                      <p:cBhvr additive="base" accumulate="none">
                                        <p:cTn id="644" dur="345" fill="hold">
                                          <p:stCondLst>
                                            <p:cond delay="2417"/>
                                          </p:stCondLst>
                                        </p:cTn>
                                        <p:tgtEl>
                                          <p:spTgt spid="123"/>
                                        </p:tgtEl>
                                      </p:cBhvr>
                                    </p:animEffect>
                                    <p:animEffect transition="in" filter="fade">
                                      <p:cBhvr additive="base" accumulate="none">
                                        <p:cTn id="645" dur="345" fill="hold">
                                          <p:stCondLst>
                                            <p:cond delay="0"/>
                                          </p:stCondLst>
                                        </p:cTn>
                                        <p:tgtEl>
                                          <p:spTgt spid="123"/>
                                        </p:tgtEl>
                                      </p:cBhvr>
                                    </p:animEffect>
                                    <p:set>
                                      <p:cBhvr additive="base" accumulate="none">
                                        <p:cTn id="646" dur="1" fill="hold">
                                          <p:stCondLst>
                                            <p:cond delay="2761"/>
                                          </p:stCondLst>
                                        </p:cTn>
                                        <p:tgtEl>
                                          <p:spTgt spid="123"/>
                                        </p:tgtEl>
                                        <p:attrNameLst>
                                          <p:attrName>style.visibility</p:attrName>
                                        </p:attrNameLst>
                                      </p:cBhvr>
                                      <p:to>
                                        <p:strVal val="hidden"/>
                                      </p:to>
                                    </p:set>
                                    <p:set>
                                      <p:cBhvr additive="base" accumulate="none">
                                        <p:cTn id="647" dur="3177" fill="hold">
                                          <p:stCondLst>
                                            <p:cond delay="0"/>
                                          </p:stCondLst>
                                        </p:cTn>
                                        <p:tgtEl>
                                          <p:spTgt spid="123"/>
                                        </p:tgtEl>
                                        <p:attrNameLst>
                                          <p:attrName/>
                                        </p:attrNameLst>
                                      </p:cBhvr>
                                      <p:to>
                                        <p:strVal val=""/>
                                      </p:to>
                                    </p:set>
                                  </p:childTnLst>
                                </p:cTn>
                              </p:par>
                              <p:par>
                                <p:cTn id="648" presetID="0" presetClass="path" presetSubtype="0" repeatCount="indefinite" fill="hold" grpId="1" nodeType="withEffect">
                                  <p:stCondLst>
                                    <p:cond delay="0"/>
                                  </p:stCondLst>
                                  <p:childTnLst>
                                    <p:animMotion origin="layout" path="M 2.91667E-6 2.22222E-6 C 0.0332 -0.23611 0.0431 -0.23704 0.13763 -0.34769 " pathEditMode="relative" rAng="0" ptsTypes="AA">
                                      <p:cBhvr>
                                        <p:cTn id="649" dur="3510" fill="hold"/>
                                        <p:tgtEl>
                                          <p:spTgt spid="123"/>
                                        </p:tgtEl>
                                        <p:attrNameLst>
                                          <p:attrName>ppt_x</p:attrName>
                                          <p:attrName>ppt_y</p:attrName>
                                        </p:attrNameLst>
                                      </p:cBhvr>
                                      <p:rCtr x="6875" y="-17384"/>
                                    </p:animMotion>
                                  </p:childTnLst>
                                </p:cTn>
                              </p:par>
                              <p:par>
                                <p:cTn id="650" presetID="10" presetClass="entr" presetSubtype="0" repeatCount="indefinite" fill="hold" grpId="0" nodeType="withEffect">
                                  <p:stCondLst>
                                    <p:cond delay="0"/>
                                  </p:stCondLst>
                                  <p:childTnLst>
                                    <p:set>
                                      <p:cBhvr>
                                        <p:cTn id="651" dur="1" fill="hold">
                                          <p:stCondLst>
                                            <p:cond delay="0"/>
                                          </p:stCondLst>
                                        </p:cTn>
                                        <p:tgtEl>
                                          <p:spTgt spid="124"/>
                                        </p:tgtEl>
                                        <p:attrNameLst>
                                          <p:attrName>style.visibility</p:attrName>
                                        </p:attrNameLst>
                                      </p:cBhvr>
                                      <p:to>
                                        <p:strVal val="visible"/>
                                      </p:to>
                                    </p:set>
                                    <p:animEffect transition="out" filter="fade">
                                      <p:cBhvr additive="base" accumulate="none">
                                        <p:cTn id="652" dur="419" fill="hold">
                                          <p:stCondLst>
                                            <p:cond delay="2934"/>
                                          </p:stCondLst>
                                        </p:cTn>
                                        <p:tgtEl>
                                          <p:spTgt spid="124"/>
                                        </p:tgtEl>
                                      </p:cBhvr>
                                    </p:animEffect>
                                    <p:animEffect transition="in" filter="fade">
                                      <p:cBhvr additive="base" accumulate="none">
                                        <p:cTn id="653" dur="419" fill="hold">
                                          <p:stCondLst>
                                            <p:cond delay="0"/>
                                          </p:stCondLst>
                                        </p:cTn>
                                        <p:tgtEl>
                                          <p:spTgt spid="124"/>
                                        </p:tgtEl>
                                      </p:cBhvr>
                                    </p:animEffect>
                                    <p:set>
                                      <p:cBhvr additive="base" accumulate="none">
                                        <p:cTn id="654" dur="1" fill="hold">
                                          <p:stCondLst>
                                            <p:cond delay="3351"/>
                                          </p:stCondLst>
                                        </p:cTn>
                                        <p:tgtEl>
                                          <p:spTgt spid="124"/>
                                        </p:tgtEl>
                                        <p:attrNameLst>
                                          <p:attrName>style.visibility</p:attrName>
                                        </p:attrNameLst>
                                      </p:cBhvr>
                                      <p:to>
                                        <p:strVal val="hidden"/>
                                      </p:to>
                                    </p:set>
                                    <p:set>
                                      <p:cBhvr additive="base" accumulate="none">
                                        <p:cTn id="655" dur="3856" fill="hold">
                                          <p:stCondLst>
                                            <p:cond delay="0"/>
                                          </p:stCondLst>
                                        </p:cTn>
                                        <p:tgtEl>
                                          <p:spTgt spid="124"/>
                                        </p:tgtEl>
                                        <p:attrNameLst>
                                          <p:attrName/>
                                        </p:attrNameLst>
                                      </p:cBhvr>
                                      <p:to>
                                        <p:strVal val=""/>
                                      </p:to>
                                    </p:set>
                                  </p:childTnLst>
                                </p:cTn>
                              </p:par>
                              <p:par>
                                <p:cTn id="656" presetID="0" presetClass="path" presetSubtype="0" repeatCount="indefinite" fill="hold" grpId="1" nodeType="withEffect">
                                  <p:stCondLst>
                                    <p:cond delay="0"/>
                                  </p:stCondLst>
                                  <p:childTnLst>
                                    <p:animMotion origin="layout" path="M 3.125E-6 1.11111E-6 C 0.00143 -0.15486 -0.16407 -0.17778 -0.12565 -0.34954 " pathEditMode="relative" rAng="0" ptsTypes="AA">
                                      <p:cBhvr>
                                        <p:cTn id="657" dur="2662" fill="hold"/>
                                        <p:tgtEl>
                                          <p:spTgt spid="124"/>
                                        </p:tgtEl>
                                        <p:attrNameLst>
                                          <p:attrName>ppt_x</p:attrName>
                                          <p:attrName>ppt_y</p:attrName>
                                        </p:attrNameLst>
                                      </p:cBhvr>
                                      <p:rCtr x="-6576" y="-17477"/>
                                    </p:animMotion>
                                  </p:childTnLst>
                                </p:cTn>
                              </p:par>
                              <p:par>
                                <p:cTn id="658" presetID="10" presetClass="entr" presetSubtype="0" repeatCount="indefinite" fill="hold" grpId="0" nodeType="withEffect">
                                  <p:stCondLst>
                                    <p:cond delay="0"/>
                                  </p:stCondLst>
                                  <p:childTnLst>
                                    <p:set>
                                      <p:cBhvr>
                                        <p:cTn id="659" dur="1" fill="hold">
                                          <p:stCondLst>
                                            <p:cond delay="0"/>
                                          </p:stCondLst>
                                        </p:cTn>
                                        <p:tgtEl>
                                          <p:spTgt spid="125"/>
                                        </p:tgtEl>
                                        <p:attrNameLst>
                                          <p:attrName>style.visibility</p:attrName>
                                        </p:attrNameLst>
                                      </p:cBhvr>
                                      <p:to>
                                        <p:strVal val="visible"/>
                                      </p:to>
                                    </p:set>
                                    <p:animEffect transition="out" filter="fade">
                                      <p:cBhvr additive="base" accumulate="none">
                                        <p:cTn id="660" dur="426" fill="hold">
                                          <p:stCondLst>
                                            <p:cond delay="2983"/>
                                          </p:stCondLst>
                                        </p:cTn>
                                        <p:tgtEl>
                                          <p:spTgt spid="125"/>
                                        </p:tgtEl>
                                      </p:cBhvr>
                                    </p:animEffect>
                                    <p:animEffect transition="in" filter="fade">
                                      <p:cBhvr additive="base" accumulate="none">
                                        <p:cTn id="661" dur="426" fill="hold">
                                          <p:stCondLst>
                                            <p:cond delay="0"/>
                                          </p:stCondLst>
                                        </p:cTn>
                                        <p:tgtEl>
                                          <p:spTgt spid="125"/>
                                        </p:tgtEl>
                                      </p:cBhvr>
                                    </p:animEffect>
                                    <p:set>
                                      <p:cBhvr additive="base" accumulate="none">
                                        <p:cTn id="662" dur="1" fill="hold">
                                          <p:stCondLst>
                                            <p:cond delay="3408"/>
                                          </p:stCondLst>
                                        </p:cTn>
                                        <p:tgtEl>
                                          <p:spTgt spid="125"/>
                                        </p:tgtEl>
                                        <p:attrNameLst>
                                          <p:attrName>style.visibility</p:attrName>
                                        </p:attrNameLst>
                                      </p:cBhvr>
                                      <p:to>
                                        <p:strVal val="hidden"/>
                                      </p:to>
                                    </p:set>
                                    <p:set>
                                      <p:cBhvr additive="base" accumulate="none">
                                        <p:cTn id="663" dur="3921" fill="hold">
                                          <p:stCondLst>
                                            <p:cond delay="0"/>
                                          </p:stCondLst>
                                        </p:cTn>
                                        <p:tgtEl>
                                          <p:spTgt spid="125"/>
                                        </p:tgtEl>
                                        <p:attrNameLst>
                                          <p:attrName/>
                                        </p:attrNameLst>
                                      </p:cBhvr>
                                      <p:to>
                                        <p:strVal val=""/>
                                      </p:to>
                                    </p:set>
                                  </p:childTnLst>
                                </p:cTn>
                              </p:par>
                              <p:par>
                                <p:cTn id="664" presetID="0" presetClass="path" presetSubtype="0" repeatCount="indefinite" fill="hold" grpId="1" nodeType="withEffect">
                                  <p:stCondLst>
                                    <p:cond delay="0"/>
                                  </p:stCondLst>
                                  <p:childTnLst>
                                    <p:animMotion origin="layout" path="M -0.00013 1.48148E-6 C 0.06471 -0.13542 0.07708 -0.05139 0.13151 -0.18125 " pathEditMode="relative" rAng="0" ptsTypes="AA">
                                      <p:cBhvr>
                                        <p:cTn id="665" dur="2229" fill="hold"/>
                                        <p:tgtEl>
                                          <p:spTgt spid="125"/>
                                        </p:tgtEl>
                                        <p:attrNameLst>
                                          <p:attrName>ppt_x</p:attrName>
                                          <p:attrName>ppt_y</p:attrName>
                                        </p:attrNameLst>
                                      </p:cBhvr>
                                      <p:rCtr x="6576" y="-9074"/>
                                    </p:animMotion>
                                  </p:childTnLst>
                                </p:cTn>
                              </p:par>
                              <p:par>
                                <p:cTn id="666" presetID="10" presetClass="entr" presetSubtype="0" repeatCount="indefinite" fill="hold" grpId="0" nodeType="withEffect">
                                  <p:stCondLst>
                                    <p:cond delay="0"/>
                                  </p:stCondLst>
                                  <p:childTnLst>
                                    <p:set>
                                      <p:cBhvr>
                                        <p:cTn id="667" dur="1" fill="hold">
                                          <p:stCondLst>
                                            <p:cond delay="0"/>
                                          </p:stCondLst>
                                        </p:cTn>
                                        <p:tgtEl>
                                          <p:spTgt spid="126"/>
                                        </p:tgtEl>
                                        <p:attrNameLst>
                                          <p:attrName>style.visibility</p:attrName>
                                        </p:attrNameLst>
                                      </p:cBhvr>
                                      <p:to>
                                        <p:strVal val="visible"/>
                                      </p:to>
                                    </p:set>
                                    <p:animEffect transition="out" filter="fade">
                                      <p:cBhvr additive="base" accumulate="none">
                                        <p:cTn id="668" dur="336" fill="hold">
                                          <p:stCondLst>
                                            <p:cond delay="2355"/>
                                          </p:stCondLst>
                                        </p:cTn>
                                        <p:tgtEl>
                                          <p:spTgt spid="126"/>
                                        </p:tgtEl>
                                      </p:cBhvr>
                                    </p:animEffect>
                                    <p:animEffect transition="in" filter="fade">
                                      <p:cBhvr additive="base" accumulate="none">
                                        <p:cTn id="669" dur="336" fill="hold">
                                          <p:stCondLst>
                                            <p:cond delay="0"/>
                                          </p:stCondLst>
                                        </p:cTn>
                                        <p:tgtEl>
                                          <p:spTgt spid="126"/>
                                        </p:tgtEl>
                                      </p:cBhvr>
                                    </p:animEffect>
                                    <p:set>
                                      <p:cBhvr additive="base" accumulate="none">
                                        <p:cTn id="670" dur="1" fill="hold">
                                          <p:stCondLst>
                                            <p:cond delay="2690"/>
                                          </p:stCondLst>
                                        </p:cTn>
                                        <p:tgtEl>
                                          <p:spTgt spid="126"/>
                                        </p:tgtEl>
                                        <p:attrNameLst>
                                          <p:attrName>style.visibility</p:attrName>
                                        </p:attrNameLst>
                                      </p:cBhvr>
                                      <p:to>
                                        <p:strVal val="hidden"/>
                                      </p:to>
                                    </p:set>
                                    <p:set>
                                      <p:cBhvr additive="base" accumulate="none">
                                        <p:cTn id="671" dur="3095" fill="hold">
                                          <p:stCondLst>
                                            <p:cond delay="0"/>
                                          </p:stCondLst>
                                        </p:cTn>
                                        <p:tgtEl>
                                          <p:spTgt spid="126"/>
                                        </p:tgtEl>
                                        <p:attrNameLst>
                                          <p:attrName/>
                                        </p:attrNameLst>
                                      </p:cBhvr>
                                      <p:to>
                                        <p:strVal val=""/>
                                      </p:to>
                                    </p:set>
                                  </p:childTnLst>
                                </p:cTn>
                              </p:par>
                              <p:par>
                                <p:cTn id="672"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673" dur="3846" fill="hold"/>
                                        <p:tgtEl>
                                          <p:spTgt spid="126"/>
                                        </p:tgtEl>
                                        <p:attrNameLst>
                                          <p:attrName>ppt_x</p:attrName>
                                          <p:attrName>ppt_y</p:attrName>
                                        </p:attrNameLst>
                                      </p:cBhvr>
                                      <p:rCtr x="8138" y="-1852"/>
                                    </p:animMotion>
                                  </p:childTnLst>
                                </p:cTn>
                              </p:par>
                              <p:par>
                                <p:cTn id="674" presetID="10" presetClass="entr" presetSubtype="0" repeatCount="indefinite" fill="hold" grpId="0" nodeType="withEffect">
                                  <p:stCondLst>
                                    <p:cond delay="0"/>
                                  </p:stCondLst>
                                  <p:childTnLst>
                                    <p:set>
                                      <p:cBhvr>
                                        <p:cTn id="675" dur="1" fill="hold">
                                          <p:stCondLst>
                                            <p:cond delay="0"/>
                                          </p:stCondLst>
                                        </p:cTn>
                                        <p:tgtEl>
                                          <p:spTgt spid="127"/>
                                        </p:tgtEl>
                                        <p:attrNameLst>
                                          <p:attrName>style.visibility</p:attrName>
                                        </p:attrNameLst>
                                      </p:cBhvr>
                                      <p:to>
                                        <p:strVal val="visible"/>
                                      </p:to>
                                    </p:set>
                                    <p:animEffect transition="out" filter="fade">
                                      <p:cBhvr additive="base" accumulate="none">
                                        <p:cTn id="676" dur="250" fill="hold">
                                          <p:stCondLst>
                                            <p:cond delay="1750"/>
                                          </p:stCondLst>
                                        </p:cTn>
                                        <p:tgtEl>
                                          <p:spTgt spid="127"/>
                                        </p:tgtEl>
                                      </p:cBhvr>
                                    </p:animEffect>
                                    <p:animEffect transition="in" filter="fade">
                                      <p:cBhvr additive="base" accumulate="none">
                                        <p:cTn id="677" dur="250" fill="hold">
                                          <p:stCondLst>
                                            <p:cond delay="0"/>
                                          </p:stCondLst>
                                        </p:cTn>
                                        <p:tgtEl>
                                          <p:spTgt spid="127"/>
                                        </p:tgtEl>
                                      </p:cBhvr>
                                    </p:animEffect>
                                    <p:set>
                                      <p:cBhvr additive="base" accumulate="none">
                                        <p:cTn id="678" dur="1" fill="hold">
                                          <p:stCondLst>
                                            <p:cond delay="1999"/>
                                          </p:stCondLst>
                                        </p:cTn>
                                        <p:tgtEl>
                                          <p:spTgt spid="127"/>
                                        </p:tgtEl>
                                        <p:attrNameLst>
                                          <p:attrName>style.visibility</p:attrName>
                                        </p:attrNameLst>
                                      </p:cBhvr>
                                      <p:to>
                                        <p:strVal val="hidden"/>
                                      </p:to>
                                    </p:set>
                                    <p:set>
                                      <p:cBhvr additive="base" accumulate="none">
                                        <p:cTn id="679" dur="2300" fill="hold">
                                          <p:stCondLst>
                                            <p:cond delay="0"/>
                                          </p:stCondLst>
                                        </p:cTn>
                                        <p:tgtEl>
                                          <p:spTgt spid="127"/>
                                        </p:tgtEl>
                                        <p:attrNameLst>
                                          <p:attrName/>
                                        </p:attrNameLst>
                                      </p:cBhvr>
                                      <p:to>
                                        <p:strVal val=""/>
                                      </p:to>
                                    </p:set>
                                  </p:childTnLst>
                                </p:cTn>
                              </p:par>
                              <p:par>
                                <p:cTn id="680" presetID="0" presetClass="path" presetSubtype="0" repeatCount="indefinite" fill="hold" grpId="1" nodeType="withEffect">
                                  <p:stCondLst>
                                    <p:cond delay="0"/>
                                  </p:stCondLst>
                                  <p:childTnLst>
                                    <p:animMotion origin="layout" path="M -1.66667E-6 -2.59259E-6 C 0.07123 -0.04398 0.06237 -0.16273 0.09011 -0.27847 " pathEditMode="relative" rAng="0" ptsTypes="AA">
                                      <p:cBhvr>
                                        <p:cTn id="681" dur="2300" fill="hold"/>
                                        <p:tgtEl>
                                          <p:spTgt spid="127"/>
                                        </p:tgtEl>
                                        <p:attrNameLst>
                                          <p:attrName>ppt_x</p:attrName>
                                          <p:attrName>ppt_y</p:attrName>
                                        </p:attrNameLst>
                                      </p:cBhvr>
                                      <p:rCtr x="4505" y="-13935"/>
                                    </p:animMotion>
                                  </p:childTnLst>
                                </p:cTn>
                              </p:par>
                              <p:par>
                                <p:cTn id="682" presetID="10" presetClass="entr" presetSubtype="0" repeatCount="indefinite" fill="hold" grpId="0" nodeType="withEffect">
                                  <p:stCondLst>
                                    <p:cond delay="0"/>
                                  </p:stCondLst>
                                  <p:childTnLst>
                                    <p:set>
                                      <p:cBhvr>
                                        <p:cTn id="683" dur="1" fill="hold">
                                          <p:stCondLst>
                                            <p:cond delay="0"/>
                                          </p:stCondLst>
                                        </p:cTn>
                                        <p:tgtEl>
                                          <p:spTgt spid="128"/>
                                        </p:tgtEl>
                                        <p:attrNameLst>
                                          <p:attrName>style.visibility</p:attrName>
                                        </p:attrNameLst>
                                      </p:cBhvr>
                                      <p:to>
                                        <p:strVal val="visible"/>
                                      </p:to>
                                    </p:set>
                                    <p:animEffect transition="out" filter="fade">
                                      <p:cBhvr additive="base" accumulate="none">
                                        <p:cTn id="684" dur="250" fill="hold">
                                          <p:stCondLst>
                                            <p:cond delay="1750"/>
                                          </p:stCondLst>
                                        </p:cTn>
                                        <p:tgtEl>
                                          <p:spTgt spid="128"/>
                                        </p:tgtEl>
                                      </p:cBhvr>
                                    </p:animEffect>
                                    <p:animEffect transition="in" filter="fade">
                                      <p:cBhvr additive="base" accumulate="none">
                                        <p:cTn id="685" dur="250" fill="hold">
                                          <p:stCondLst>
                                            <p:cond delay="0"/>
                                          </p:stCondLst>
                                        </p:cTn>
                                        <p:tgtEl>
                                          <p:spTgt spid="128"/>
                                        </p:tgtEl>
                                      </p:cBhvr>
                                    </p:animEffect>
                                    <p:set>
                                      <p:cBhvr additive="base" accumulate="none">
                                        <p:cTn id="686" dur="1" fill="hold">
                                          <p:stCondLst>
                                            <p:cond delay="1999"/>
                                          </p:stCondLst>
                                        </p:cTn>
                                        <p:tgtEl>
                                          <p:spTgt spid="128"/>
                                        </p:tgtEl>
                                        <p:attrNameLst>
                                          <p:attrName>style.visibility</p:attrName>
                                        </p:attrNameLst>
                                      </p:cBhvr>
                                      <p:to>
                                        <p:strVal val="hidden"/>
                                      </p:to>
                                    </p:set>
                                    <p:set>
                                      <p:cBhvr additive="base" accumulate="none">
                                        <p:cTn id="687" dur="2300" fill="hold">
                                          <p:stCondLst>
                                            <p:cond delay="0"/>
                                          </p:stCondLst>
                                        </p:cTn>
                                        <p:tgtEl>
                                          <p:spTgt spid="128"/>
                                        </p:tgtEl>
                                        <p:attrNameLst>
                                          <p:attrName/>
                                        </p:attrNameLst>
                                      </p:cBhvr>
                                      <p:to>
                                        <p:strVal val=""/>
                                      </p:to>
                                    </p:set>
                                  </p:childTnLst>
                                </p:cTn>
                              </p:par>
                              <p:par>
                                <p:cTn id="688" presetID="0" presetClass="path" presetSubtype="0" repeatCount="indefinite" fill="hold" grpId="1" nodeType="withEffect">
                                  <p:stCondLst>
                                    <p:cond delay="0"/>
                                  </p:stCondLst>
                                  <p:childTnLst>
                                    <p:animMotion origin="layout" path="M -0.00013 2.22222E-6 C 0.06471 -0.13542 0.07708 -0.05139 0.13151 -0.18125 " pathEditMode="relative" rAng="0" ptsTypes="AA">
                                      <p:cBhvr>
                                        <p:cTn id="689" dur="2300" fill="hold"/>
                                        <p:tgtEl>
                                          <p:spTgt spid="128"/>
                                        </p:tgtEl>
                                        <p:attrNameLst>
                                          <p:attrName>ppt_x</p:attrName>
                                          <p:attrName>ppt_y</p:attrName>
                                        </p:attrNameLst>
                                      </p:cBhvr>
                                      <p:rCtr x="6576" y="-9074"/>
                                    </p:animMotion>
                                  </p:childTnLst>
                                </p:cTn>
                              </p:par>
                              <p:par>
                                <p:cTn id="690" presetID="10" presetClass="entr" presetSubtype="0" repeatCount="indefinite" fill="hold" grpId="0" nodeType="withEffect">
                                  <p:stCondLst>
                                    <p:cond delay="0"/>
                                  </p:stCondLst>
                                  <p:childTnLst>
                                    <p:set>
                                      <p:cBhvr>
                                        <p:cTn id="691" dur="1" fill="hold">
                                          <p:stCondLst>
                                            <p:cond delay="0"/>
                                          </p:stCondLst>
                                        </p:cTn>
                                        <p:tgtEl>
                                          <p:spTgt spid="129"/>
                                        </p:tgtEl>
                                        <p:attrNameLst>
                                          <p:attrName>style.visibility</p:attrName>
                                        </p:attrNameLst>
                                      </p:cBhvr>
                                      <p:to>
                                        <p:strVal val="visible"/>
                                      </p:to>
                                    </p:set>
                                    <p:animEffect transition="out" filter="fade">
                                      <p:cBhvr additive="base" accumulate="none">
                                        <p:cTn id="692" dur="250" fill="hold">
                                          <p:stCondLst>
                                            <p:cond delay="1750"/>
                                          </p:stCondLst>
                                        </p:cTn>
                                        <p:tgtEl>
                                          <p:spTgt spid="129"/>
                                        </p:tgtEl>
                                      </p:cBhvr>
                                    </p:animEffect>
                                    <p:animEffect transition="in" filter="fade">
                                      <p:cBhvr additive="base" accumulate="none">
                                        <p:cTn id="693" dur="250" fill="hold">
                                          <p:stCondLst>
                                            <p:cond delay="0"/>
                                          </p:stCondLst>
                                        </p:cTn>
                                        <p:tgtEl>
                                          <p:spTgt spid="129"/>
                                        </p:tgtEl>
                                      </p:cBhvr>
                                    </p:animEffect>
                                    <p:set>
                                      <p:cBhvr additive="base" accumulate="none">
                                        <p:cTn id="694" dur="1" fill="hold">
                                          <p:stCondLst>
                                            <p:cond delay="1999"/>
                                          </p:stCondLst>
                                        </p:cTn>
                                        <p:tgtEl>
                                          <p:spTgt spid="129"/>
                                        </p:tgtEl>
                                        <p:attrNameLst>
                                          <p:attrName>style.visibility</p:attrName>
                                        </p:attrNameLst>
                                      </p:cBhvr>
                                      <p:to>
                                        <p:strVal val="hidden"/>
                                      </p:to>
                                    </p:set>
                                    <p:set>
                                      <p:cBhvr additive="base" accumulate="none">
                                        <p:cTn id="695" dur="2300" fill="hold">
                                          <p:stCondLst>
                                            <p:cond delay="0"/>
                                          </p:stCondLst>
                                        </p:cTn>
                                        <p:tgtEl>
                                          <p:spTgt spid="129"/>
                                        </p:tgtEl>
                                        <p:attrNameLst>
                                          <p:attrName/>
                                        </p:attrNameLst>
                                      </p:cBhvr>
                                      <p:to>
                                        <p:strVal val=""/>
                                      </p:to>
                                    </p:set>
                                  </p:childTnLst>
                                </p:cTn>
                              </p:par>
                              <p:par>
                                <p:cTn id="696"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697" dur="2300" fill="hold"/>
                                        <p:tgtEl>
                                          <p:spTgt spid="129"/>
                                        </p:tgtEl>
                                        <p:attrNameLst>
                                          <p:attrName>ppt_x</p:attrName>
                                          <p:attrName>ppt_y</p:attrName>
                                        </p:attrNameLst>
                                      </p:cBhvr>
                                      <p:rCtr x="8138" y="-1852"/>
                                    </p:animMotion>
                                  </p:childTnLst>
                                </p:cTn>
                              </p:par>
                              <p:par>
                                <p:cTn id="698" presetID="10" presetClass="entr" presetSubtype="0" repeatCount="indefinite" fill="hold" grpId="0" nodeType="withEffect">
                                  <p:stCondLst>
                                    <p:cond delay="0"/>
                                  </p:stCondLst>
                                  <p:childTnLst>
                                    <p:set>
                                      <p:cBhvr>
                                        <p:cTn id="699" dur="1" fill="hold">
                                          <p:stCondLst>
                                            <p:cond delay="0"/>
                                          </p:stCondLst>
                                        </p:cTn>
                                        <p:tgtEl>
                                          <p:spTgt spid="130"/>
                                        </p:tgtEl>
                                        <p:attrNameLst>
                                          <p:attrName>style.visibility</p:attrName>
                                        </p:attrNameLst>
                                      </p:cBhvr>
                                      <p:to>
                                        <p:strVal val="visible"/>
                                      </p:to>
                                    </p:set>
                                    <p:animEffect transition="out" filter="fade">
                                      <p:cBhvr additive="base" accumulate="none">
                                        <p:cTn id="700" dur="250" fill="hold">
                                          <p:stCondLst>
                                            <p:cond delay="1750"/>
                                          </p:stCondLst>
                                        </p:cTn>
                                        <p:tgtEl>
                                          <p:spTgt spid="130"/>
                                        </p:tgtEl>
                                      </p:cBhvr>
                                    </p:animEffect>
                                    <p:animEffect transition="in" filter="fade">
                                      <p:cBhvr additive="base" accumulate="none">
                                        <p:cTn id="701" dur="250" fill="hold">
                                          <p:stCondLst>
                                            <p:cond delay="0"/>
                                          </p:stCondLst>
                                        </p:cTn>
                                        <p:tgtEl>
                                          <p:spTgt spid="130"/>
                                        </p:tgtEl>
                                      </p:cBhvr>
                                    </p:animEffect>
                                    <p:set>
                                      <p:cBhvr additive="base" accumulate="none">
                                        <p:cTn id="702" dur="1" fill="hold">
                                          <p:stCondLst>
                                            <p:cond delay="1999"/>
                                          </p:stCondLst>
                                        </p:cTn>
                                        <p:tgtEl>
                                          <p:spTgt spid="130"/>
                                        </p:tgtEl>
                                        <p:attrNameLst>
                                          <p:attrName>style.visibility</p:attrName>
                                        </p:attrNameLst>
                                      </p:cBhvr>
                                      <p:to>
                                        <p:strVal val="hidden"/>
                                      </p:to>
                                    </p:set>
                                    <p:set>
                                      <p:cBhvr additive="base" accumulate="none">
                                        <p:cTn id="703" dur="2300" fill="hold">
                                          <p:stCondLst>
                                            <p:cond delay="0"/>
                                          </p:stCondLst>
                                        </p:cTn>
                                        <p:tgtEl>
                                          <p:spTgt spid="130"/>
                                        </p:tgtEl>
                                        <p:attrNameLst>
                                          <p:attrName/>
                                        </p:attrNameLst>
                                      </p:cBhvr>
                                      <p:to>
                                        <p:strVal val=""/>
                                      </p:to>
                                    </p:set>
                                  </p:childTnLst>
                                </p:cTn>
                              </p:par>
                              <p:par>
                                <p:cTn id="704" presetID="0" presetClass="path" presetSubtype="0" repeatCount="indefinite" fill="hold" grpId="1" nodeType="withEffect">
                                  <p:stCondLst>
                                    <p:cond delay="0"/>
                                  </p:stCondLst>
                                  <p:childTnLst>
                                    <p:animMotion origin="layout" path="M -2.5E-6 -1.48148E-6 C 0.00378 -0.22477 0.15391 -0.14305 0.13373 -0.2912 " pathEditMode="relative" rAng="0" ptsTypes="AA">
                                      <p:cBhvr>
                                        <p:cTn id="705" dur="2300" fill="hold"/>
                                        <p:tgtEl>
                                          <p:spTgt spid="130"/>
                                        </p:tgtEl>
                                        <p:attrNameLst>
                                          <p:attrName>ppt_x</p:attrName>
                                          <p:attrName>ppt_y</p:attrName>
                                        </p:attrNameLst>
                                      </p:cBhvr>
                                      <p:rCtr x="6771" y="-14560"/>
                                    </p:animMotion>
                                  </p:childTnLst>
                                </p:cTn>
                              </p:par>
                              <p:par>
                                <p:cTn id="706" presetID="10" presetClass="entr" presetSubtype="0" repeatCount="indefinite" fill="hold" grpId="0" nodeType="withEffect">
                                  <p:stCondLst>
                                    <p:cond delay="0"/>
                                  </p:stCondLst>
                                  <p:childTnLst>
                                    <p:set>
                                      <p:cBhvr>
                                        <p:cTn id="707" dur="1" fill="hold">
                                          <p:stCondLst>
                                            <p:cond delay="0"/>
                                          </p:stCondLst>
                                        </p:cTn>
                                        <p:tgtEl>
                                          <p:spTgt spid="131"/>
                                        </p:tgtEl>
                                        <p:attrNameLst>
                                          <p:attrName>style.visibility</p:attrName>
                                        </p:attrNameLst>
                                      </p:cBhvr>
                                      <p:to>
                                        <p:strVal val="visible"/>
                                      </p:to>
                                    </p:set>
                                    <p:animEffect transition="out" filter="fade">
                                      <p:cBhvr additive="base" accumulate="none">
                                        <p:cTn id="708" dur="250" fill="hold">
                                          <p:stCondLst>
                                            <p:cond delay="1750"/>
                                          </p:stCondLst>
                                        </p:cTn>
                                        <p:tgtEl>
                                          <p:spTgt spid="131"/>
                                        </p:tgtEl>
                                      </p:cBhvr>
                                    </p:animEffect>
                                    <p:animEffect transition="in" filter="fade">
                                      <p:cBhvr additive="base" accumulate="none">
                                        <p:cTn id="709" dur="250" fill="hold">
                                          <p:stCondLst>
                                            <p:cond delay="0"/>
                                          </p:stCondLst>
                                        </p:cTn>
                                        <p:tgtEl>
                                          <p:spTgt spid="131"/>
                                        </p:tgtEl>
                                      </p:cBhvr>
                                    </p:animEffect>
                                    <p:set>
                                      <p:cBhvr additive="base" accumulate="none">
                                        <p:cTn id="710" dur="1" fill="hold">
                                          <p:stCondLst>
                                            <p:cond delay="1999"/>
                                          </p:stCondLst>
                                        </p:cTn>
                                        <p:tgtEl>
                                          <p:spTgt spid="131"/>
                                        </p:tgtEl>
                                        <p:attrNameLst>
                                          <p:attrName>style.visibility</p:attrName>
                                        </p:attrNameLst>
                                      </p:cBhvr>
                                      <p:to>
                                        <p:strVal val="hidden"/>
                                      </p:to>
                                    </p:set>
                                    <p:set>
                                      <p:cBhvr additive="base" accumulate="none">
                                        <p:cTn id="711" dur="2300" fill="hold">
                                          <p:stCondLst>
                                            <p:cond delay="0"/>
                                          </p:stCondLst>
                                        </p:cTn>
                                        <p:tgtEl>
                                          <p:spTgt spid="131"/>
                                        </p:tgtEl>
                                        <p:attrNameLst>
                                          <p:attrName/>
                                        </p:attrNameLst>
                                      </p:cBhvr>
                                      <p:to>
                                        <p:strVal val=""/>
                                      </p:to>
                                    </p:set>
                                  </p:childTnLst>
                                </p:cTn>
                              </p:par>
                              <p:par>
                                <p:cTn id="712" presetID="0" presetClass="path" presetSubtype="0" repeatCount="indefinite" fill="hold" grpId="1" nodeType="withEffect">
                                  <p:stCondLst>
                                    <p:cond delay="0"/>
                                  </p:stCondLst>
                                  <p:childTnLst>
                                    <p:animMotion origin="layout" path="M -2.70833E-6 -2.59259E-6 C 0.03229 -0.19768 0.04193 -0.19838 0.1336 -0.2912 " pathEditMode="relative" rAng="0" ptsTypes="AA">
                                      <p:cBhvr>
                                        <p:cTn id="713" dur="2300" fill="hold"/>
                                        <p:tgtEl>
                                          <p:spTgt spid="131"/>
                                        </p:tgtEl>
                                        <p:attrNameLst>
                                          <p:attrName>ppt_x</p:attrName>
                                          <p:attrName>ppt_y</p:attrName>
                                        </p:attrNameLst>
                                      </p:cBhvr>
                                      <p:rCtr x="6680" y="-14560"/>
                                    </p:animMotion>
                                  </p:childTnLst>
                                </p:cTn>
                              </p:par>
                              <p:par>
                                <p:cTn id="714" presetID="10" presetClass="entr" presetSubtype="0" repeatCount="indefinite" fill="hold" grpId="0" nodeType="withEffect">
                                  <p:stCondLst>
                                    <p:cond delay="0"/>
                                  </p:stCondLst>
                                  <p:childTnLst>
                                    <p:set>
                                      <p:cBhvr>
                                        <p:cTn id="715" dur="1" fill="hold">
                                          <p:stCondLst>
                                            <p:cond delay="0"/>
                                          </p:stCondLst>
                                        </p:cTn>
                                        <p:tgtEl>
                                          <p:spTgt spid="132"/>
                                        </p:tgtEl>
                                        <p:attrNameLst>
                                          <p:attrName>style.visibility</p:attrName>
                                        </p:attrNameLst>
                                      </p:cBhvr>
                                      <p:to>
                                        <p:strVal val="visible"/>
                                      </p:to>
                                    </p:set>
                                    <p:animEffect transition="out" filter="fade">
                                      <p:cBhvr additive="base" accumulate="none">
                                        <p:cTn id="716" dur="250" fill="hold">
                                          <p:stCondLst>
                                            <p:cond delay="1750"/>
                                          </p:stCondLst>
                                        </p:cTn>
                                        <p:tgtEl>
                                          <p:spTgt spid="132"/>
                                        </p:tgtEl>
                                      </p:cBhvr>
                                    </p:animEffect>
                                    <p:animEffect transition="in" filter="fade">
                                      <p:cBhvr additive="base" accumulate="none">
                                        <p:cTn id="717" dur="250" fill="hold">
                                          <p:stCondLst>
                                            <p:cond delay="0"/>
                                          </p:stCondLst>
                                        </p:cTn>
                                        <p:tgtEl>
                                          <p:spTgt spid="132"/>
                                        </p:tgtEl>
                                      </p:cBhvr>
                                    </p:animEffect>
                                    <p:set>
                                      <p:cBhvr additive="base" accumulate="none">
                                        <p:cTn id="718" dur="1" fill="hold">
                                          <p:stCondLst>
                                            <p:cond delay="1999"/>
                                          </p:stCondLst>
                                        </p:cTn>
                                        <p:tgtEl>
                                          <p:spTgt spid="132"/>
                                        </p:tgtEl>
                                        <p:attrNameLst>
                                          <p:attrName>style.visibility</p:attrName>
                                        </p:attrNameLst>
                                      </p:cBhvr>
                                      <p:to>
                                        <p:strVal val="hidden"/>
                                      </p:to>
                                    </p:set>
                                    <p:set>
                                      <p:cBhvr additive="base" accumulate="none">
                                        <p:cTn id="719" dur="2300" fill="hold">
                                          <p:stCondLst>
                                            <p:cond delay="0"/>
                                          </p:stCondLst>
                                        </p:cTn>
                                        <p:tgtEl>
                                          <p:spTgt spid="132"/>
                                        </p:tgtEl>
                                        <p:attrNameLst>
                                          <p:attrName/>
                                        </p:attrNameLst>
                                      </p:cBhvr>
                                      <p:to>
                                        <p:strVal val=""/>
                                      </p:to>
                                    </p:set>
                                  </p:childTnLst>
                                </p:cTn>
                              </p:par>
                              <p:par>
                                <p:cTn id="720" presetID="0" presetClass="path" presetSubtype="0" repeatCount="indefinite" fill="hold" grpId="1" nodeType="withEffect">
                                  <p:stCondLst>
                                    <p:cond delay="0"/>
                                  </p:stCondLst>
                                  <p:childTnLst>
                                    <p:animMotion origin="layout" path="M -2.08333E-6 1.11111E-6 C 0.00104 -0.11574 -0.11797 -0.13287 -0.09036 -0.26158 " pathEditMode="relative" rAng="0" ptsTypes="AA">
                                      <p:cBhvr>
                                        <p:cTn id="721" dur="2300" fill="hold"/>
                                        <p:tgtEl>
                                          <p:spTgt spid="132"/>
                                        </p:tgtEl>
                                        <p:attrNameLst>
                                          <p:attrName>ppt_x</p:attrName>
                                          <p:attrName>ppt_y</p:attrName>
                                        </p:attrNameLst>
                                      </p:cBhvr>
                                      <p:rCtr x="-4727" y="-13079"/>
                                    </p:animMotion>
                                  </p:childTnLst>
                                </p:cTn>
                              </p:par>
                              <p:par>
                                <p:cTn id="722" presetID="6" presetClass="emph" presetSubtype="0" repeatCount="indefinite" decel="100000" autoRev="1" fill="hold" grpId="0" nodeType="withEffect">
                                  <p:stCondLst>
                                    <p:cond delay="0"/>
                                  </p:stCondLst>
                                  <p:childTnLst>
                                    <p:animScale>
                                      <p:cBhvr>
                                        <p:cTn id="723" dur="1250" fill="hold"/>
                                        <p:tgtEl>
                                          <p:spTgt spid="134"/>
                                        </p:tgtEl>
                                      </p:cBhvr>
                                      <p:by x="150000" y="150000"/>
                                    </p:animScale>
                                  </p:childTnLst>
                                </p:cTn>
                              </p:par>
                              <p:par>
                                <p:cTn id="724" presetID="35" presetClass="path" presetSubtype="0" fill="hold" grpId="1" nodeType="withEffect">
                                  <p:stCondLst>
                                    <p:cond delay="0"/>
                                  </p:stCondLst>
                                  <p:childTnLst>
                                    <p:animMotion origin="layout" path="M 1.45833E-6 -7.40741E-7 L 0.19596 -7.40741E-7 " pathEditMode="relative" rAng="0" ptsTypes="AA">
                                      <p:cBhvr>
                                        <p:cTn id="725" dur="7000" fill="hold"/>
                                        <p:tgtEl>
                                          <p:spTgt spid="134"/>
                                        </p:tgtEl>
                                        <p:attrNameLst>
                                          <p:attrName>ppt_x</p:attrName>
                                          <p:attrName>ppt_y</p:attrName>
                                        </p:attrNameLst>
                                      </p:cBhvr>
                                      <p:rCtr x="97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1" grpId="0" animBg="1"/>
      <p:bldP spid="231" grpId="1" animBg="1"/>
      <p:bldP spid="231" grpId="2" animBg="1"/>
      <p:bldP spid="231" grpId="3" animBg="1"/>
      <p:bldP spid="181" grpId="0" animBg="1"/>
      <p:bldP spid="181" grpId="1" animBg="1"/>
      <p:bldP spid="182" grpId="0" animBg="1"/>
      <p:bldP spid="184" grpId="0" animBg="1"/>
      <p:bldP spid="186" grpId="0" animBg="1"/>
      <p:bldP spid="188" grpId="0" animBg="1"/>
      <p:bldP spid="190" grpId="0" animBg="1"/>
      <p:bldP spid="194" grpId="0" animBg="1"/>
      <p:bldP spid="196" grpId="0" animBg="1"/>
      <p:bldP spid="198" grpId="0" animBg="1"/>
      <p:bldP spid="203" grpId="0" animBg="1"/>
      <p:bldP spid="205" grpId="0" animBg="1"/>
      <p:bldP spid="206" grpId="0" animBg="1"/>
      <p:bldP spid="208" grpId="0" animBg="1"/>
      <p:bldP spid="209" grpId="0" animBg="1"/>
      <p:bldP spid="210" grpId="0" animBg="1"/>
      <p:bldP spid="211" grpId="0" animBg="1"/>
      <p:bldP spid="212" grpId="0" animBg="1"/>
      <p:bldP spid="213" grpId="0" animBg="1"/>
      <p:bldP spid="217" grpId="0" animBg="1"/>
      <p:bldP spid="218" grpId="0" animBg="1"/>
      <p:bldP spid="219" grpId="0" animBg="1"/>
      <p:bldP spid="227" grpId="0"/>
      <p:bldP spid="228" grpId="0"/>
      <p:bldP spid="229" grpId="0"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4" grpId="0" animBg="1"/>
      <p:bldP spid="13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28"/>
          <p:cNvSpPr txBox="1">
            <a:spLocks noChangeArrowheads="1"/>
          </p:cNvSpPr>
          <p:nvPr/>
        </p:nvSpPr>
        <p:spPr bwMode="auto">
          <a:xfrm>
            <a:off x="4476939" y="844884"/>
            <a:ext cx="3173955"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en-US" altLang="zh-CN" sz="23900" dirty="0">
                <a:solidFill>
                  <a:srgbClr val="92B5C2"/>
                </a:solidFill>
                <a:latin typeface="Agency FB" panose="020B0503020202020204" pitchFamily="34" charset="0"/>
              </a:rPr>
              <a:t>04</a:t>
            </a:r>
            <a:endParaRPr lang="zh-CN" altLang="en-US" sz="23900" dirty="0">
              <a:solidFill>
                <a:srgbClr val="92B5C2"/>
              </a:solidFill>
              <a:latin typeface="Agency FB" panose="020B0503020202020204" pitchFamily="34" charset="0"/>
            </a:endParaRPr>
          </a:p>
        </p:txBody>
      </p:sp>
      <p:sp>
        <p:nvSpPr>
          <p:cNvPr id="38" name="文本框 11"/>
          <p:cNvSpPr txBox="1">
            <a:spLocks noChangeArrowheads="1"/>
          </p:cNvSpPr>
          <p:nvPr/>
        </p:nvSpPr>
        <p:spPr bwMode="auto">
          <a:xfrm>
            <a:off x="2232419" y="4076588"/>
            <a:ext cx="7877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zh-CN" sz="3200" dirty="0">
                <a:effectLst/>
                <a:ea typeface="等线" panose="02010600030101010101" pitchFamily="2" charset="-122"/>
                <a:cs typeface="Times New Roman" panose="02020603050405020304" pitchFamily="18" charset="0"/>
              </a:rPr>
              <a:t>需求项目计划</a:t>
            </a:r>
            <a:endParaRPr lang="zh-CN" altLang="en-US" sz="3200" b="1" dirty="0">
              <a:solidFill>
                <a:srgbClr val="78AF7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741766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SCORM_ENDPOINT" val="&lt;endpoint&gt;&lt;enable&gt;0&lt;/enable&gt;&lt;lrs&gt;http://&lt;/lrs&gt;&lt;auth&gt;0&lt;/auth&gt;&lt;login&gt;&lt;/login&gt;&lt;password&gt;&lt;/password&gt;&lt;key&gt;&lt;/key&gt;&lt;name&gt;&lt;/name&gt;&lt;email&gt;&lt;/email&gt;&lt;/endpoint&gt;&#10;"/>
  <p:tag name="ISPRING_PRESENTATION_TITLE" val="创意羽毛小清新"/>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fontScheme name="ujdeljg0">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10.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11.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12.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13.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14.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15.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16.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17.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18.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19.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2.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20.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21.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22.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23.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24.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25.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26.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27.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28.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29.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3.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30.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31.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32.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33.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34.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35.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36.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37.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38.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39.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4.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40.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41.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42.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5.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6.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7.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8.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ppt/theme/themeOverride9.xml><?xml version="1.0" encoding="utf-8"?>
<a:themeOverride xmlns:a="http://schemas.openxmlformats.org/drawingml/2006/main">
  <a:clrScheme name="新主题色">
    <a:dk1>
      <a:srgbClr val="000000"/>
    </a:dk1>
    <a:lt1>
      <a:srgbClr val="FFFFFF"/>
    </a:lt1>
    <a:dk2>
      <a:srgbClr val="778495"/>
    </a:dk2>
    <a:lt2>
      <a:srgbClr val="F0F0F0"/>
    </a:lt2>
    <a:accent1>
      <a:srgbClr val="84CBC5"/>
    </a:accent1>
    <a:accent2>
      <a:srgbClr val="1B6AA3"/>
    </a:accent2>
    <a:accent3>
      <a:srgbClr val="F47264"/>
    </a:accent3>
    <a:accent4>
      <a:srgbClr val="F8D35C"/>
    </a:accent4>
    <a:accent5>
      <a:srgbClr val="6DAA2D"/>
    </a:accent5>
    <a:accent6>
      <a:srgbClr val="B091E7"/>
    </a:accent6>
    <a:hlink>
      <a:srgbClr val="84CBC5"/>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1325</TotalTime>
  <Words>2638</Words>
  <Application>Microsoft Office PowerPoint</Application>
  <PresentationFormat>宽屏</PresentationFormat>
  <Paragraphs>336</Paragraphs>
  <Slides>84</Slides>
  <Notes>46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84</vt:i4>
      </vt:variant>
    </vt:vector>
  </HeadingPairs>
  <TitlesOfParts>
    <vt:vector size="94" baseType="lpstr">
      <vt:lpstr>MEllan HK Xbold</vt:lpstr>
      <vt:lpstr>等线</vt:lpstr>
      <vt:lpstr>宋体</vt:lpstr>
      <vt:lpstr>微软雅黑</vt:lpstr>
      <vt:lpstr>Agency FB</vt:lpstr>
      <vt:lpstr>Arial</vt:lpstr>
      <vt:lpstr>Calibri</vt:lpstr>
      <vt:lpstr>Impact</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keywords/>
  <dc:description/>
  <cp:lastModifiedBy>骏辉 罗</cp:lastModifiedBy>
  <cp:revision>382</cp:revision>
  <dcterms:created xsi:type="dcterms:W3CDTF">2017-05-12T01:42:55Z</dcterms:created>
  <dcterms:modified xsi:type="dcterms:W3CDTF">2024-06-18T08:19:38Z</dcterms:modified>
</cp:coreProperties>
</file>